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47b7e8ad3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8850d75b84820"/>
  </p:sldMasterIdLst>
  <p:sldIdLst>
    <p:sldId xmlns:r="http://schemas.openxmlformats.org/officeDocument/2006/relationships" id="256" r:id="R98c2d376d98c4323"/>
    <p:sldId xmlns:r="http://schemas.openxmlformats.org/officeDocument/2006/relationships" id="257" r:id="R60058f5382494920"/>
    <p:sldId xmlns:r="http://schemas.openxmlformats.org/officeDocument/2006/relationships" id="258" r:id="R088ac4b9413e46fb"/>
    <p:sldId xmlns:r="http://schemas.openxmlformats.org/officeDocument/2006/relationships" id="259" r:id="Rae03a0664a254a73"/>
    <p:sldId xmlns:r="http://schemas.openxmlformats.org/officeDocument/2006/relationships" id="260" r:id="R1402be3fcde0432f"/>
    <p:sldId xmlns:r="http://schemas.openxmlformats.org/officeDocument/2006/relationships" id="261" r:id="R8e207d77f97c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8850d75b84820" /><Relationship Type="http://schemas.openxmlformats.org/officeDocument/2006/relationships/slide" Target="/ppt/slides/slide1.xml" Id="R98c2d376d98c4323" /><Relationship Type="http://schemas.openxmlformats.org/officeDocument/2006/relationships/slide" Target="/ppt/slides/slide2.xml" Id="R60058f5382494920" /><Relationship Type="http://schemas.openxmlformats.org/officeDocument/2006/relationships/slide" Target="/ppt/slides/slide3.xml" Id="R088ac4b9413e46fb" /><Relationship Type="http://schemas.openxmlformats.org/officeDocument/2006/relationships/slide" Target="/ppt/slides/slide4.xml" Id="Rae03a0664a254a73" /><Relationship Type="http://schemas.openxmlformats.org/officeDocument/2006/relationships/slide" Target="/ppt/slides/slide5.xml" Id="R1402be3fcde0432f" /><Relationship Type="http://schemas.openxmlformats.org/officeDocument/2006/relationships/slide" Target="/ppt/slides/slide6.xml" Id="R8e207d77f97c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758001d904e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29005ced46d6" /><Relationship Type="http://schemas.openxmlformats.org/officeDocument/2006/relationships/theme" Target="/ppt/slideMasters/theme/theme1.xml" Id="Rd49643df8311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a29005ced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d57ab9351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2514530b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2848c2b1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2579c3ef0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bfb703f7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1f3a6bf9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