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22328802c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ac5bbb7254f3a"/>
  </p:sldMasterIdLst>
  <p:sldIdLst>
    <p:sldId xmlns:r="http://schemas.openxmlformats.org/officeDocument/2006/relationships" id="256" r:id="Refb7d97836f14eaa"/>
    <p:sldId xmlns:r="http://schemas.openxmlformats.org/officeDocument/2006/relationships" id="257" r:id="R3d07def1179745bc"/>
    <p:sldId xmlns:r="http://schemas.openxmlformats.org/officeDocument/2006/relationships" id="258" r:id="Rd9176360a59d4442"/>
    <p:sldId xmlns:r="http://schemas.openxmlformats.org/officeDocument/2006/relationships" id="259" r:id="Rad3536200ae94d52"/>
    <p:sldId xmlns:r="http://schemas.openxmlformats.org/officeDocument/2006/relationships" id="260" r:id="R27ff40b7194e45d3"/>
    <p:sldId xmlns:r="http://schemas.openxmlformats.org/officeDocument/2006/relationships" id="261" r:id="Rd249f1b715e44640"/>
    <p:sldId xmlns:r="http://schemas.openxmlformats.org/officeDocument/2006/relationships" id="262" r:id="R81ffeca45e48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ac5bbb7254f3a" /><Relationship Type="http://schemas.openxmlformats.org/officeDocument/2006/relationships/slide" Target="/ppt/slides/slide1.xml" Id="Refb7d97836f14eaa" /><Relationship Type="http://schemas.openxmlformats.org/officeDocument/2006/relationships/slide" Target="/ppt/slides/slide2.xml" Id="R3d07def1179745bc" /><Relationship Type="http://schemas.openxmlformats.org/officeDocument/2006/relationships/slide" Target="/ppt/slides/slide3.xml" Id="Rd9176360a59d4442" /><Relationship Type="http://schemas.openxmlformats.org/officeDocument/2006/relationships/slide" Target="/ppt/slides/slide4.xml" Id="Rad3536200ae94d52" /><Relationship Type="http://schemas.openxmlformats.org/officeDocument/2006/relationships/slide" Target="/ppt/slides/slide5.xml" Id="R27ff40b7194e45d3" /><Relationship Type="http://schemas.openxmlformats.org/officeDocument/2006/relationships/slide" Target="/ppt/slides/slide6.xml" Id="Rd249f1b715e44640" /><Relationship Type="http://schemas.openxmlformats.org/officeDocument/2006/relationships/slide" Target="/ppt/slides/slide7.xml" Id="R81ffeca45e48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16e0bab67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5449db190442d" /><Relationship Type="http://schemas.openxmlformats.org/officeDocument/2006/relationships/theme" Target="/ppt/slideMasters/theme/theme1.xml" Id="Rfbdb99da5c2d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5449db190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d9c51cd9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ef0b733f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ab725fcc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7089a88b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edecf20a645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663ae8ff841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39bc28ed1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MASSIMO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62 732 940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63 888 744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FOSSUM ØSTBY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