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34e54357b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d3a41162d4059"/>
  </p:sldMasterIdLst>
  <p:sldIdLst>
    <p:sldId xmlns:r="http://schemas.openxmlformats.org/officeDocument/2006/relationships" id="256" r:id="R245ff76a3ba94c2d"/>
    <p:sldId xmlns:r="http://schemas.openxmlformats.org/officeDocument/2006/relationships" id="257" r:id="Rd0e248f6d99a458c"/>
    <p:sldId xmlns:r="http://schemas.openxmlformats.org/officeDocument/2006/relationships" id="258" r:id="Rbbe9e5f150424ecf"/>
    <p:sldId xmlns:r="http://schemas.openxmlformats.org/officeDocument/2006/relationships" id="259" r:id="R47e98e4c47144147"/>
    <p:sldId xmlns:r="http://schemas.openxmlformats.org/officeDocument/2006/relationships" id="260" r:id="Rd3b16ff488f94978"/>
    <p:sldId xmlns:r="http://schemas.openxmlformats.org/officeDocument/2006/relationships" id="261" r:id="R2f76206d1c4c4e30"/>
    <p:sldId xmlns:r="http://schemas.openxmlformats.org/officeDocument/2006/relationships" id="262" r:id="R7014f8bc51f2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d3a41162d4059" /><Relationship Type="http://schemas.openxmlformats.org/officeDocument/2006/relationships/slide" Target="/ppt/slides/slide1.xml" Id="R245ff76a3ba94c2d" /><Relationship Type="http://schemas.openxmlformats.org/officeDocument/2006/relationships/slide" Target="/ppt/slides/slide2.xml" Id="Rd0e248f6d99a458c" /><Relationship Type="http://schemas.openxmlformats.org/officeDocument/2006/relationships/slide" Target="/ppt/slides/slide3.xml" Id="Rbbe9e5f150424ecf" /><Relationship Type="http://schemas.openxmlformats.org/officeDocument/2006/relationships/slide" Target="/ppt/slides/slide4.xml" Id="R47e98e4c47144147" /><Relationship Type="http://schemas.openxmlformats.org/officeDocument/2006/relationships/slide" Target="/ppt/slides/slide5.xml" Id="Rd3b16ff488f94978" /><Relationship Type="http://schemas.openxmlformats.org/officeDocument/2006/relationships/slide" Target="/ppt/slides/slide6.xml" Id="R2f76206d1c4c4e30" /><Relationship Type="http://schemas.openxmlformats.org/officeDocument/2006/relationships/slide" Target="/ppt/slides/slide7.xml" Id="R7014f8bc51f2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c254d489c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f8bfbfd8e47db" /><Relationship Type="http://schemas.openxmlformats.org/officeDocument/2006/relationships/theme" Target="/ppt/slideMasters/theme/theme1.xml" Id="R5f2bdd2a7525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f8bfbfd8e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f4ac9e970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d2d90bc13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b7924c4b9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1c0aede92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502224b2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752c9a95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1b1e5a393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EBBESTAD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992 452 056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EBBESTAD REVISJON AS</a:t>
            </a:r>
          </a:p>
        </p:txBody>
      </p:sp>
    </p:spTree>
  </p:cSld>
  <p:clrMapOvr>
    <a:masterClrMapping xmlns:a="http://schemas.openxmlformats.org/drawingml/2006/main"/>
  </p:clrMapOvr>
</p:sld>
</file>