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f699290bf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7634b617347bb"/>
  </p:sldMasterIdLst>
  <p:sldIdLst>
    <p:sldId xmlns:r="http://schemas.openxmlformats.org/officeDocument/2006/relationships" id="256" r:id="Rf13d686f2b414ef4"/>
    <p:sldId xmlns:r="http://schemas.openxmlformats.org/officeDocument/2006/relationships" id="257" r:id="R1ce3397d51d345ab"/>
    <p:sldId xmlns:r="http://schemas.openxmlformats.org/officeDocument/2006/relationships" id="258" r:id="R113b368417b54686"/>
    <p:sldId xmlns:r="http://schemas.openxmlformats.org/officeDocument/2006/relationships" id="259" r:id="R1865758de8154ffe"/>
    <p:sldId xmlns:r="http://schemas.openxmlformats.org/officeDocument/2006/relationships" id="260" r:id="Rafcfbd69f3f2446c"/>
    <p:sldId xmlns:r="http://schemas.openxmlformats.org/officeDocument/2006/relationships" id="261" r:id="R0cfa856145fa4c9b"/>
    <p:sldId xmlns:r="http://schemas.openxmlformats.org/officeDocument/2006/relationships" id="262" r:id="R5064d4844f2b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7634b617347bb" /><Relationship Type="http://schemas.openxmlformats.org/officeDocument/2006/relationships/slide" Target="/ppt/slides/slide1.xml" Id="Rf13d686f2b414ef4" /><Relationship Type="http://schemas.openxmlformats.org/officeDocument/2006/relationships/slide" Target="/ppt/slides/slide2.xml" Id="R1ce3397d51d345ab" /><Relationship Type="http://schemas.openxmlformats.org/officeDocument/2006/relationships/slide" Target="/ppt/slides/slide3.xml" Id="R113b368417b54686" /><Relationship Type="http://schemas.openxmlformats.org/officeDocument/2006/relationships/slide" Target="/ppt/slides/slide4.xml" Id="R1865758de8154ffe" /><Relationship Type="http://schemas.openxmlformats.org/officeDocument/2006/relationships/slide" Target="/ppt/slides/slide5.xml" Id="Rafcfbd69f3f2446c" /><Relationship Type="http://schemas.openxmlformats.org/officeDocument/2006/relationships/slide" Target="/ppt/slides/slide6.xml" Id="R0cfa856145fa4c9b" /><Relationship Type="http://schemas.openxmlformats.org/officeDocument/2006/relationships/slide" Target="/ppt/slides/slide7.xml" Id="R5064d4844f2b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a0cd1671b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f40cc115f413e" /><Relationship Type="http://schemas.openxmlformats.org/officeDocument/2006/relationships/theme" Target="/ppt/slideMasters/theme/theme1.xml" Id="R9d98037d3fe3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f40cc115f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f71521554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582af1626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6a2cdb390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fd22d3f71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599fbdc72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c8b4664be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729d7edea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4 720 365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992 556 668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