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f42249291647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396f7c90924e04"/>
  </p:sldMasterIdLst>
  <p:sldIdLst>
    <p:sldId xmlns:r="http://schemas.openxmlformats.org/officeDocument/2006/relationships" id="256" r:id="Rfc3c52ffebb24d48"/>
    <p:sldId xmlns:r="http://schemas.openxmlformats.org/officeDocument/2006/relationships" id="257" r:id="R1d7f1039457f49de"/>
    <p:sldId xmlns:r="http://schemas.openxmlformats.org/officeDocument/2006/relationships" id="258" r:id="Re962995fef904437"/>
    <p:sldId xmlns:r="http://schemas.openxmlformats.org/officeDocument/2006/relationships" id="259" r:id="R599c158c861e4ef0"/>
    <p:sldId xmlns:r="http://schemas.openxmlformats.org/officeDocument/2006/relationships" id="260" r:id="Ra8ad7613788542dc"/>
    <p:sldId xmlns:r="http://schemas.openxmlformats.org/officeDocument/2006/relationships" id="261" r:id="R12909412d3884fbc"/>
    <p:sldId xmlns:r="http://schemas.openxmlformats.org/officeDocument/2006/relationships" id="262" r:id="R646de0ed60bb46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396f7c90924e04" /><Relationship Type="http://schemas.openxmlformats.org/officeDocument/2006/relationships/slide" Target="/ppt/slides/slide1.xml" Id="Rfc3c52ffebb24d48" /><Relationship Type="http://schemas.openxmlformats.org/officeDocument/2006/relationships/slide" Target="/ppt/slides/slide2.xml" Id="R1d7f1039457f49de" /><Relationship Type="http://schemas.openxmlformats.org/officeDocument/2006/relationships/slide" Target="/ppt/slides/slide3.xml" Id="Re962995fef904437" /><Relationship Type="http://schemas.openxmlformats.org/officeDocument/2006/relationships/slide" Target="/ppt/slides/slide4.xml" Id="R599c158c861e4ef0" /><Relationship Type="http://schemas.openxmlformats.org/officeDocument/2006/relationships/slide" Target="/ppt/slides/slide5.xml" Id="Ra8ad7613788542dc" /><Relationship Type="http://schemas.openxmlformats.org/officeDocument/2006/relationships/slide" Target="/ppt/slides/slide6.xml" Id="R12909412d3884fbc" /><Relationship Type="http://schemas.openxmlformats.org/officeDocument/2006/relationships/slide" Target="/ppt/slides/slide7.xml" Id="R646de0ed60bb46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841ab258943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0233e526446ed" /><Relationship Type="http://schemas.openxmlformats.org/officeDocument/2006/relationships/theme" Target="/ppt/slideMasters/theme/theme1.xml" Id="R42bd43a1f23f48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f0233e526446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c94ab415747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8c484dd0047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68841fb7e4d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4f11b573144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37f0da74540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8e5787dbf41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566500c014f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 NINO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NINO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1 007 095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9 739 607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9 749 240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4103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992 562 382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