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630643c39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edf2fe518482a"/>
  </p:sldMasterIdLst>
  <p:sldIdLst>
    <p:sldId xmlns:r="http://schemas.openxmlformats.org/officeDocument/2006/relationships" id="256" r:id="R1ade2a34de324053"/>
    <p:sldId xmlns:r="http://schemas.openxmlformats.org/officeDocument/2006/relationships" id="257" r:id="R33317e1ee16b4a34"/>
    <p:sldId xmlns:r="http://schemas.openxmlformats.org/officeDocument/2006/relationships" id="258" r:id="R4169cf399de04902"/>
    <p:sldId xmlns:r="http://schemas.openxmlformats.org/officeDocument/2006/relationships" id="259" r:id="Rcd861404e7194059"/>
    <p:sldId xmlns:r="http://schemas.openxmlformats.org/officeDocument/2006/relationships" id="260" r:id="R5293c9d5d4c84d55"/>
    <p:sldId xmlns:r="http://schemas.openxmlformats.org/officeDocument/2006/relationships" id="261" r:id="R5cdc70eff3734f55"/>
    <p:sldId xmlns:r="http://schemas.openxmlformats.org/officeDocument/2006/relationships" id="262" r:id="Rc2c176d5b204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edf2fe518482a" /><Relationship Type="http://schemas.openxmlformats.org/officeDocument/2006/relationships/slide" Target="/ppt/slides/slide1.xml" Id="R1ade2a34de324053" /><Relationship Type="http://schemas.openxmlformats.org/officeDocument/2006/relationships/slide" Target="/ppt/slides/slide2.xml" Id="R33317e1ee16b4a34" /><Relationship Type="http://schemas.openxmlformats.org/officeDocument/2006/relationships/slide" Target="/ppt/slides/slide3.xml" Id="R4169cf399de04902" /><Relationship Type="http://schemas.openxmlformats.org/officeDocument/2006/relationships/slide" Target="/ppt/slides/slide4.xml" Id="Rcd861404e7194059" /><Relationship Type="http://schemas.openxmlformats.org/officeDocument/2006/relationships/slide" Target="/ppt/slides/slide5.xml" Id="R5293c9d5d4c84d55" /><Relationship Type="http://schemas.openxmlformats.org/officeDocument/2006/relationships/slide" Target="/ppt/slides/slide6.xml" Id="R5cdc70eff3734f55" /><Relationship Type="http://schemas.openxmlformats.org/officeDocument/2006/relationships/slide" Target="/ppt/slides/slide7.xml" Id="Rc2c176d5b204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df84f62c0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1800956e420c" /><Relationship Type="http://schemas.openxmlformats.org/officeDocument/2006/relationships/theme" Target="/ppt/slideMasters/theme/theme1.xml" Id="R1dbefecd2122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b1800956e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2e91478df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edba2d300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fb8bb7ee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a7aed440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96b5c8c24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b900ed8b2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60372356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