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6a0ec2c36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77ec489a54f8f"/>
  </p:sldMasterIdLst>
  <p:sldIdLst>
    <p:sldId xmlns:r="http://schemas.openxmlformats.org/officeDocument/2006/relationships" id="256" r:id="Ra49da1b8c5194e0e"/>
    <p:sldId xmlns:r="http://schemas.openxmlformats.org/officeDocument/2006/relationships" id="257" r:id="R30062ccffa9748b4"/>
    <p:sldId xmlns:r="http://schemas.openxmlformats.org/officeDocument/2006/relationships" id="258" r:id="Rd0bc6de3dadb4411"/>
    <p:sldId xmlns:r="http://schemas.openxmlformats.org/officeDocument/2006/relationships" id="259" r:id="R36a2dfb8ed7d4094"/>
    <p:sldId xmlns:r="http://schemas.openxmlformats.org/officeDocument/2006/relationships" id="260" r:id="R104b5909b7b54d6b"/>
    <p:sldId xmlns:r="http://schemas.openxmlformats.org/officeDocument/2006/relationships" id="261" r:id="R59fb09223aff402e"/>
    <p:sldId xmlns:r="http://schemas.openxmlformats.org/officeDocument/2006/relationships" id="262" r:id="R861f0d7c34a2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77ec489a54f8f" /><Relationship Type="http://schemas.openxmlformats.org/officeDocument/2006/relationships/slide" Target="/ppt/slides/slide1.xml" Id="Ra49da1b8c5194e0e" /><Relationship Type="http://schemas.openxmlformats.org/officeDocument/2006/relationships/slide" Target="/ppt/slides/slide2.xml" Id="R30062ccffa9748b4" /><Relationship Type="http://schemas.openxmlformats.org/officeDocument/2006/relationships/slide" Target="/ppt/slides/slide3.xml" Id="Rd0bc6de3dadb4411" /><Relationship Type="http://schemas.openxmlformats.org/officeDocument/2006/relationships/slide" Target="/ppt/slides/slide4.xml" Id="R36a2dfb8ed7d4094" /><Relationship Type="http://schemas.openxmlformats.org/officeDocument/2006/relationships/slide" Target="/ppt/slides/slide5.xml" Id="R104b5909b7b54d6b" /><Relationship Type="http://schemas.openxmlformats.org/officeDocument/2006/relationships/slide" Target="/ppt/slides/slide6.xml" Id="R59fb09223aff402e" /><Relationship Type="http://schemas.openxmlformats.org/officeDocument/2006/relationships/slide" Target="/ppt/slides/slide7.xml" Id="R861f0d7c34a2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e6ac7ad7a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8e0027bb4545" /><Relationship Type="http://schemas.openxmlformats.org/officeDocument/2006/relationships/theme" Target="/ppt/slideMasters/theme/theme1.xml" Id="Ref571b9ab8e1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b8e0027bb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28e4be998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71246d7b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b3ea0226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31ba8f15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098faae0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fbe96226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d40874b7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SVEINUNG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