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619146457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0af63db2d4bf9"/>
  </p:sldMasterIdLst>
  <p:sldIdLst>
    <p:sldId xmlns:r="http://schemas.openxmlformats.org/officeDocument/2006/relationships" id="256" r:id="R4e6be979e8ed4357"/>
    <p:sldId xmlns:r="http://schemas.openxmlformats.org/officeDocument/2006/relationships" id="257" r:id="R2f6fb6f11c1f4c57"/>
    <p:sldId xmlns:r="http://schemas.openxmlformats.org/officeDocument/2006/relationships" id="258" r:id="R7c90418046494940"/>
    <p:sldId xmlns:r="http://schemas.openxmlformats.org/officeDocument/2006/relationships" id="259" r:id="Ra506d78d0c3c4e27"/>
    <p:sldId xmlns:r="http://schemas.openxmlformats.org/officeDocument/2006/relationships" id="260" r:id="R00c6ffafac3649ed"/>
    <p:sldId xmlns:r="http://schemas.openxmlformats.org/officeDocument/2006/relationships" id="261" r:id="R35e49d89d1ba48eb"/>
    <p:sldId xmlns:r="http://schemas.openxmlformats.org/officeDocument/2006/relationships" id="262" r:id="Rad436945c306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0af63db2d4bf9" /><Relationship Type="http://schemas.openxmlformats.org/officeDocument/2006/relationships/slide" Target="/ppt/slides/slide1.xml" Id="R4e6be979e8ed4357" /><Relationship Type="http://schemas.openxmlformats.org/officeDocument/2006/relationships/slide" Target="/ppt/slides/slide2.xml" Id="R2f6fb6f11c1f4c57" /><Relationship Type="http://schemas.openxmlformats.org/officeDocument/2006/relationships/slide" Target="/ppt/slides/slide3.xml" Id="R7c90418046494940" /><Relationship Type="http://schemas.openxmlformats.org/officeDocument/2006/relationships/slide" Target="/ppt/slides/slide4.xml" Id="Ra506d78d0c3c4e27" /><Relationship Type="http://schemas.openxmlformats.org/officeDocument/2006/relationships/slide" Target="/ppt/slides/slide5.xml" Id="R00c6ffafac3649ed" /><Relationship Type="http://schemas.openxmlformats.org/officeDocument/2006/relationships/slide" Target="/ppt/slides/slide6.xml" Id="R35e49d89d1ba48eb" /><Relationship Type="http://schemas.openxmlformats.org/officeDocument/2006/relationships/slide" Target="/ppt/slides/slide7.xml" Id="Rad436945c306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4ae15a4f7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0b7e6a094306" /><Relationship Type="http://schemas.openxmlformats.org/officeDocument/2006/relationships/theme" Target="/ppt/slideMasters/theme/theme1.xml" Id="R0836b7af35924d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80b7e6a09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1395319a1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d59060194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c71abcdd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7ba0209b1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4f50b9c1e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c19d33b28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600b7039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