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75ef2f601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d74ec5d247c7"/>
  </p:sldMasterIdLst>
  <p:sldIdLst>
    <p:sldId xmlns:r="http://schemas.openxmlformats.org/officeDocument/2006/relationships" id="256" r:id="Rb549bf8473dc4293"/>
    <p:sldId xmlns:r="http://schemas.openxmlformats.org/officeDocument/2006/relationships" id="257" r:id="R1fa9b774e28941d7"/>
    <p:sldId xmlns:r="http://schemas.openxmlformats.org/officeDocument/2006/relationships" id="258" r:id="R837f355eaa1b41a5"/>
    <p:sldId xmlns:r="http://schemas.openxmlformats.org/officeDocument/2006/relationships" id="259" r:id="Rcabc87ff5b5e4a41"/>
    <p:sldId xmlns:r="http://schemas.openxmlformats.org/officeDocument/2006/relationships" id="260" r:id="R3c6891395b704b9f"/>
    <p:sldId xmlns:r="http://schemas.openxmlformats.org/officeDocument/2006/relationships" id="261" r:id="R7ad91591ff174154"/>
    <p:sldId xmlns:r="http://schemas.openxmlformats.org/officeDocument/2006/relationships" id="262" r:id="Ra15b935db17e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d74ec5d247c7" /><Relationship Type="http://schemas.openxmlformats.org/officeDocument/2006/relationships/slide" Target="/ppt/slides/slide1.xml" Id="Rb549bf8473dc4293" /><Relationship Type="http://schemas.openxmlformats.org/officeDocument/2006/relationships/slide" Target="/ppt/slides/slide2.xml" Id="R1fa9b774e28941d7" /><Relationship Type="http://schemas.openxmlformats.org/officeDocument/2006/relationships/slide" Target="/ppt/slides/slide3.xml" Id="R837f355eaa1b41a5" /><Relationship Type="http://schemas.openxmlformats.org/officeDocument/2006/relationships/slide" Target="/ppt/slides/slide4.xml" Id="Rcabc87ff5b5e4a41" /><Relationship Type="http://schemas.openxmlformats.org/officeDocument/2006/relationships/slide" Target="/ppt/slides/slide5.xml" Id="R3c6891395b704b9f" /><Relationship Type="http://schemas.openxmlformats.org/officeDocument/2006/relationships/slide" Target="/ppt/slides/slide6.xml" Id="R7ad91591ff174154" /><Relationship Type="http://schemas.openxmlformats.org/officeDocument/2006/relationships/slide" Target="/ppt/slides/slide7.xml" Id="Ra15b935db17e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7a7159a08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cb9d76794088" /><Relationship Type="http://schemas.openxmlformats.org/officeDocument/2006/relationships/theme" Target="/ppt/slideMasters/theme/theme1.xml" Id="R9bca454edd10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4cb9d7679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7a93b104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a7e640265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b921913c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5247fd4e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4c876212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4e0b43db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80ff192d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