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6942a968d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fc8e65a70437e"/>
  </p:sldMasterIdLst>
  <p:sldIdLst>
    <p:sldId xmlns:r="http://schemas.openxmlformats.org/officeDocument/2006/relationships" id="256" r:id="Re184bc7ba9ea497f"/>
    <p:sldId xmlns:r="http://schemas.openxmlformats.org/officeDocument/2006/relationships" id="257" r:id="Rf57ccafd2ca5430f"/>
    <p:sldId xmlns:r="http://schemas.openxmlformats.org/officeDocument/2006/relationships" id="258" r:id="R3afecd7a473d4c4b"/>
    <p:sldId xmlns:r="http://schemas.openxmlformats.org/officeDocument/2006/relationships" id="259" r:id="R3cbf85cd0e1542f8"/>
    <p:sldId xmlns:r="http://schemas.openxmlformats.org/officeDocument/2006/relationships" id="260" r:id="Rab8d2cd921a84e60"/>
    <p:sldId xmlns:r="http://schemas.openxmlformats.org/officeDocument/2006/relationships" id="261" r:id="R3fda81c556884c60"/>
    <p:sldId xmlns:r="http://schemas.openxmlformats.org/officeDocument/2006/relationships" id="262" r:id="Rd197fb8e45f4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fc8e65a70437e" /><Relationship Type="http://schemas.openxmlformats.org/officeDocument/2006/relationships/slide" Target="/ppt/slides/slide1.xml" Id="Re184bc7ba9ea497f" /><Relationship Type="http://schemas.openxmlformats.org/officeDocument/2006/relationships/slide" Target="/ppt/slides/slide2.xml" Id="Rf57ccafd2ca5430f" /><Relationship Type="http://schemas.openxmlformats.org/officeDocument/2006/relationships/slide" Target="/ppt/slides/slide3.xml" Id="R3afecd7a473d4c4b" /><Relationship Type="http://schemas.openxmlformats.org/officeDocument/2006/relationships/slide" Target="/ppt/slides/slide4.xml" Id="R3cbf85cd0e1542f8" /><Relationship Type="http://schemas.openxmlformats.org/officeDocument/2006/relationships/slide" Target="/ppt/slides/slide5.xml" Id="Rab8d2cd921a84e60" /><Relationship Type="http://schemas.openxmlformats.org/officeDocument/2006/relationships/slide" Target="/ppt/slides/slide6.xml" Id="R3fda81c556884c60" /><Relationship Type="http://schemas.openxmlformats.org/officeDocument/2006/relationships/slide" Target="/ppt/slides/slide7.xml" Id="Rd197fb8e45f4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22f3829ba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925a01d348fc" /><Relationship Type="http://schemas.openxmlformats.org/officeDocument/2006/relationships/theme" Target="/ppt/slideMasters/theme/theme1.xml" Id="R24b63880a923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4925a01d3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296978c61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7f98565e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2448398a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a8c2ecb6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1a4eeca7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0ae388f2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7bb2f515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18 381 312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12 768 724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22 088 242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138 899 580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992 670 975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