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860000b55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1b9d462a84d8a"/>
  </p:sldMasterIdLst>
  <p:sldIdLst>
    <p:sldId xmlns:r="http://schemas.openxmlformats.org/officeDocument/2006/relationships" id="256" r:id="R2491641a28884bd1"/>
    <p:sldId xmlns:r="http://schemas.openxmlformats.org/officeDocument/2006/relationships" id="257" r:id="Re3e22c71c1184d9c"/>
    <p:sldId xmlns:r="http://schemas.openxmlformats.org/officeDocument/2006/relationships" id="258" r:id="R05d60dcf55be4a73"/>
    <p:sldId xmlns:r="http://schemas.openxmlformats.org/officeDocument/2006/relationships" id="259" r:id="R443adfe5dfa54601"/>
    <p:sldId xmlns:r="http://schemas.openxmlformats.org/officeDocument/2006/relationships" id="260" r:id="Rdbeb8e26262c44ae"/>
    <p:sldId xmlns:r="http://schemas.openxmlformats.org/officeDocument/2006/relationships" id="261" r:id="R6cb97737828e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1b9d462a84d8a" /><Relationship Type="http://schemas.openxmlformats.org/officeDocument/2006/relationships/slide" Target="/ppt/slides/slide1.xml" Id="R2491641a28884bd1" /><Relationship Type="http://schemas.openxmlformats.org/officeDocument/2006/relationships/slide" Target="/ppt/slides/slide2.xml" Id="Re3e22c71c1184d9c" /><Relationship Type="http://schemas.openxmlformats.org/officeDocument/2006/relationships/slide" Target="/ppt/slides/slide3.xml" Id="R05d60dcf55be4a73" /><Relationship Type="http://schemas.openxmlformats.org/officeDocument/2006/relationships/slide" Target="/ppt/slides/slide4.xml" Id="R443adfe5dfa54601" /><Relationship Type="http://schemas.openxmlformats.org/officeDocument/2006/relationships/slide" Target="/ppt/slides/slide5.xml" Id="Rdbeb8e26262c44ae" /><Relationship Type="http://schemas.openxmlformats.org/officeDocument/2006/relationships/slide" Target="/ppt/slides/slide6.xml" Id="R6cb97737828e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2c23d4aa3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605e8cc24319" /><Relationship Type="http://schemas.openxmlformats.org/officeDocument/2006/relationships/theme" Target="/ppt/slideMasters/theme/theme1.xml" Id="R84990a1fdb0e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9605e8cc2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4d34893f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85b11c43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48aff94b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040ae6b8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e40dba61a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2e8b7a62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