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03de82bc724c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2c3401f46b4728"/>
  </p:sldMasterIdLst>
  <p:sldIdLst>
    <p:sldId xmlns:r="http://schemas.openxmlformats.org/officeDocument/2006/relationships" id="256" r:id="R1f5bf325658f4cb2"/>
    <p:sldId xmlns:r="http://schemas.openxmlformats.org/officeDocument/2006/relationships" id="257" r:id="Rc54d42512b8b4462"/>
    <p:sldId xmlns:r="http://schemas.openxmlformats.org/officeDocument/2006/relationships" id="258" r:id="Re863280349cc4a98"/>
    <p:sldId xmlns:r="http://schemas.openxmlformats.org/officeDocument/2006/relationships" id="259" r:id="R9997096d3efc4c3d"/>
    <p:sldId xmlns:r="http://schemas.openxmlformats.org/officeDocument/2006/relationships" id="260" r:id="Re0c01f88740347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c3401f46b4728" /><Relationship Type="http://schemas.openxmlformats.org/officeDocument/2006/relationships/slide" Target="/ppt/slides/slide1.xml" Id="R1f5bf325658f4cb2" /><Relationship Type="http://schemas.openxmlformats.org/officeDocument/2006/relationships/slide" Target="/ppt/slides/slide2.xml" Id="Rc54d42512b8b4462" /><Relationship Type="http://schemas.openxmlformats.org/officeDocument/2006/relationships/slide" Target="/ppt/slides/slide3.xml" Id="Re863280349cc4a98" /><Relationship Type="http://schemas.openxmlformats.org/officeDocument/2006/relationships/slide" Target="/ppt/slides/slide4.xml" Id="R9997096d3efc4c3d" /><Relationship Type="http://schemas.openxmlformats.org/officeDocument/2006/relationships/slide" Target="/ppt/slides/slide5.xml" Id="Re0c01f88740347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5aaf3f5f7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9053a46574b15" /><Relationship Type="http://schemas.openxmlformats.org/officeDocument/2006/relationships/theme" Target="/ppt/slideMasters/theme/theme1.xml" Id="Re129f3594a154c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79053a46574b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95fef1d4444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8d200ae864c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f53fd4500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44230ddd94f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794d901f1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JERNBANENS VERKSTEDARBEIDERES LANDSRÅD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JERNBANENS VERKSTEDARBEIDERES LANDSRÅD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vei, Mantena AS Grorud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torbjorn.store@mantena.org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992 796 839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