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7481ae835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60cda9b5e4f68"/>
  </p:sldMasterIdLst>
  <p:sldIdLst>
    <p:sldId xmlns:r="http://schemas.openxmlformats.org/officeDocument/2006/relationships" id="256" r:id="R964ed9b5e5d94185"/>
    <p:sldId xmlns:r="http://schemas.openxmlformats.org/officeDocument/2006/relationships" id="257" r:id="R7ebada625744499a"/>
    <p:sldId xmlns:r="http://schemas.openxmlformats.org/officeDocument/2006/relationships" id="258" r:id="R1f1dd8dc509f4764"/>
    <p:sldId xmlns:r="http://schemas.openxmlformats.org/officeDocument/2006/relationships" id="259" r:id="Rde54ef544e984044"/>
    <p:sldId xmlns:r="http://schemas.openxmlformats.org/officeDocument/2006/relationships" id="260" r:id="Rec2aa2253ee24028"/>
    <p:sldId xmlns:r="http://schemas.openxmlformats.org/officeDocument/2006/relationships" id="261" r:id="R649c98eb9aec4543"/>
    <p:sldId xmlns:r="http://schemas.openxmlformats.org/officeDocument/2006/relationships" id="262" r:id="Rd18d88d1c356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60cda9b5e4f68" /><Relationship Type="http://schemas.openxmlformats.org/officeDocument/2006/relationships/slide" Target="/ppt/slides/slide1.xml" Id="R964ed9b5e5d94185" /><Relationship Type="http://schemas.openxmlformats.org/officeDocument/2006/relationships/slide" Target="/ppt/slides/slide2.xml" Id="R7ebada625744499a" /><Relationship Type="http://schemas.openxmlformats.org/officeDocument/2006/relationships/slide" Target="/ppt/slides/slide3.xml" Id="R1f1dd8dc509f4764" /><Relationship Type="http://schemas.openxmlformats.org/officeDocument/2006/relationships/slide" Target="/ppt/slides/slide4.xml" Id="Rde54ef544e984044" /><Relationship Type="http://schemas.openxmlformats.org/officeDocument/2006/relationships/slide" Target="/ppt/slides/slide5.xml" Id="Rec2aa2253ee24028" /><Relationship Type="http://schemas.openxmlformats.org/officeDocument/2006/relationships/slide" Target="/ppt/slides/slide6.xml" Id="R649c98eb9aec4543" /><Relationship Type="http://schemas.openxmlformats.org/officeDocument/2006/relationships/slide" Target="/ppt/slides/slide7.xml" Id="Rd18d88d1c356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59104168d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6891670dc45fa" /><Relationship Type="http://schemas.openxmlformats.org/officeDocument/2006/relationships/theme" Target="/ppt/slideMasters/theme/theme1.xml" Id="R3b70e03e9716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6891670dc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d1d6e97b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c5946107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22660ced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01a2ad32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f64cf4e6a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ae30614e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2fc693c1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