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1f11677f4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bcf1033724b32"/>
  </p:sldMasterIdLst>
  <p:sldIdLst>
    <p:sldId xmlns:r="http://schemas.openxmlformats.org/officeDocument/2006/relationships" id="256" r:id="Ree19b6ea04ce48c0"/>
    <p:sldId xmlns:r="http://schemas.openxmlformats.org/officeDocument/2006/relationships" id="257" r:id="R01eda82815b240ca"/>
    <p:sldId xmlns:r="http://schemas.openxmlformats.org/officeDocument/2006/relationships" id="258" r:id="R2a344fa8c0534bc3"/>
    <p:sldId xmlns:r="http://schemas.openxmlformats.org/officeDocument/2006/relationships" id="259" r:id="Rbe630c9f5d9d4b78"/>
    <p:sldId xmlns:r="http://schemas.openxmlformats.org/officeDocument/2006/relationships" id="260" r:id="R82ebaafca2a34cf6"/>
    <p:sldId xmlns:r="http://schemas.openxmlformats.org/officeDocument/2006/relationships" id="261" r:id="Raed584d7a58543d5"/>
    <p:sldId xmlns:r="http://schemas.openxmlformats.org/officeDocument/2006/relationships" id="262" r:id="R777735689ee3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bcf1033724b32" /><Relationship Type="http://schemas.openxmlformats.org/officeDocument/2006/relationships/slide" Target="/ppt/slides/slide1.xml" Id="Ree19b6ea04ce48c0" /><Relationship Type="http://schemas.openxmlformats.org/officeDocument/2006/relationships/slide" Target="/ppt/slides/slide2.xml" Id="R01eda82815b240ca" /><Relationship Type="http://schemas.openxmlformats.org/officeDocument/2006/relationships/slide" Target="/ppt/slides/slide3.xml" Id="R2a344fa8c0534bc3" /><Relationship Type="http://schemas.openxmlformats.org/officeDocument/2006/relationships/slide" Target="/ppt/slides/slide4.xml" Id="Rbe630c9f5d9d4b78" /><Relationship Type="http://schemas.openxmlformats.org/officeDocument/2006/relationships/slide" Target="/ppt/slides/slide5.xml" Id="R82ebaafca2a34cf6" /><Relationship Type="http://schemas.openxmlformats.org/officeDocument/2006/relationships/slide" Target="/ppt/slides/slide6.xml" Id="Raed584d7a58543d5" /><Relationship Type="http://schemas.openxmlformats.org/officeDocument/2006/relationships/slide" Target="/ppt/slides/slide7.xml" Id="R777735689ee3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e2ee69067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650a3aae54846" /><Relationship Type="http://schemas.openxmlformats.org/officeDocument/2006/relationships/theme" Target="/ppt/slideMasters/theme/theme1.xml" Id="Rc8230fe333a8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650a3aae5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8436d94a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24e5cf677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b4159640a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8895dcf5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d137c8349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5301b5bd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14fe10c2f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