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9fcfb4bad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eb7246633489a"/>
  </p:sldMasterIdLst>
  <p:sldIdLst>
    <p:sldId xmlns:r="http://schemas.openxmlformats.org/officeDocument/2006/relationships" id="256" r:id="Rb11fa25a2548420a"/>
    <p:sldId xmlns:r="http://schemas.openxmlformats.org/officeDocument/2006/relationships" id="257" r:id="R76fcfbc50fff4672"/>
    <p:sldId xmlns:r="http://schemas.openxmlformats.org/officeDocument/2006/relationships" id="258" r:id="R26a30af25b2749f3"/>
    <p:sldId xmlns:r="http://schemas.openxmlformats.org/officeDocument/2006/relationships" id="259" r:id="R4dab08d346804a91"/>
    <p:sldId xmlns:r="http://schemas.openxmlformats.org/officeDocument/2006/relationships" id="260" r:id="R623af13a068b49f0"/>
    <p:sldId xmlns:r="http://schemas.openxmlformats.org/officeDocument/2006/relationships" id="261" r:id="Rcc9160f295ac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eb7246633489a" /><Relationship Type="http://schemas.openxmlformats.org/officeDocument/2006/relationships/slide" Target="/ppt/slides/slide1.xml" Id="Rb11fa25a2548420a" /><Relationship Type="http://schemas.openxmlformats.org/officeDocument/2006/relationships/slide" Target="/ppt/slides/slide2.xml" Id="R76fcfbc50fff4672" /><Relationship Type="http://schemas.openxmlformats.org/officeDocument/2006/relationships/slide" Target="/ppt/slides/slide3.xml" Id="R26a30af25b2749f3" /><Relationship Type="http://schemas.openxmlformats.org/officeDocument/2006/relationships/slide" Target="/ppt/slides/slide4.xml" Id="R4dab08d346804a91" /><Relationship Type="http://schemas.openxmlformats.org/officeDocument/2006/relationships/slide" Target="/ppt/slides/slide5.xml" Id="R623af13a068b49f0" /><Relationship Type="http://schemas.openxmlformats.org/officeDocument/2006/relationships/slide" Target="/ppt/slides/slide6.xml" Id="Rcc9160f295ac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7489eee61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c7b2aaef48c2" /><Relationship Type="http://schemas.openxmlformats.org/officeDocument/2006/relationships/theme" Target="/ppt/slideMasters/theme/theme1.xml" Id="Rdfd67d53e79c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1c7b2aaef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0aac5ab0b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f11214f1d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e4d75942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7d79f4c3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fa62d3636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4eb80926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