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89fa9e6494b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7ec1611554dbb"/>
  </p:sldMasterIdLst>
  <p:sldIdLst>
    <p:sldId xmlns:r="http://schemas.openxmlformats.org/officeDocument/2006/relationships" id="256" r:id="Rf26773084cf54eda"/>
    <p:sldId xmlns:r="http://schemas.openxmlformats.org/officeDocument/2006/relationships" id="257" r:id="R21adc51f8a0d4c36"/>
    <p:sldId xmlns:r="http://schemas.openxmlformats.org/officeDocument/2006/relationships" id="258" r:id="Rc1bfcf23241046b5"/>
    <p:sldId xmlns:r="http://schemas.openxmlformats.org/officeDocument/2006/relationships" id="259" r:id="Re22cca5977d24291"/>
    <p:sldId xmlns:r="http://schemas.openxmlformats.org/officeDocument/2006/relationships" id="260" r:id="Rb25ae30fc9a140ce"/>
    <p:sldId xmlns:r="http://schemas.openxmlformats.org/officeDocument/2006/relationships" id="261" r:id="R8b3867a99f9b4414"/>
    <p:sldId xmlns:r="http://schemas.openxmlformats.org/officeDocument/2006/relationships" id="262" r:id="Radae1060eec940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7ec1611554dbb" /><Relationship Type="http://schemas.openxmlformats.org/officeDocument/2006/relationships/slide" Target="/ppt/slides/slide1.xml" Id="Rf26773084cf54eda" /><Relationship Type="http://schemas.openxmlformats.org/officeDocument/2006/relationships/slide" Target="/ppt/slides/slide2.xml" Id="R21adc51f8a0d4c36" /><Relationship Type="http://schemas.openxmlformats.org/officeDocument/2006/relationships/slide" Target="/ppt/slides/slide3.xml" Id="Rc1bfcf23241046b5" /><Relationship Type="http://schemas.openxmlformats.org/officeDocument/2006/relationships/slide" Target="/ppt/slides/slide4.xml" Id="Re22cca5977d24291" /><Relationship Type="http://schemas.openxmlformats.org/officeDocument/2006/relationships/slide" Target="/ppt/slides/slide5.xml" Id="Rb25ae30fc9a140ce" /><Relationship Type="http://schemas.openxmlformats.org/officeDocument/2006/relationships/slide" Target="/ppt/slides/slide6.xml" Id="R8b3867a99f9b4414" /><Relationship Type="http://schemas.openxmlformats.org/officeDocument/2006/relationships/slide" Target="/ppt/slides/slide7.xml" Id="Radae1060eec940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d9ff6b7b5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d09fd4ae14941" /><Relationship Type="http://schemas.openxmlformats.org/officeDocument/2006/relationships/theme" Target="/ppt/slideMasters/theme/theme1.xml" Id="R342fb412483743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cd09fd4ae149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a061797f74c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744accc95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00b854529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84338ef92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b4c72663745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3f23a669644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84c971861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