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5e07e1b37b43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e571780ffc4020"/>
  </p:sldMasterIdLst>
  <p:sldIdLst>
    <p:sldId xmlns:r="http://schemas.openxmlformats.org/officeDocument/2006/relationships" id="256" r:id="R896269b0afed4133"/>
    <p:sldId xmlns:r="http://schemas.openxmlformats.org/officeDocument/2006/relationships" id="257" r:id="R8e067b789db64ca2"/>
    <p:sldId xmlns:r="http://schemas.openxmlformats.org/officeDocument/2006/relationships" id="258" r:id="Ra1e5b1be277c42b5"/>
    <p:sldId xmlns:r="http://schemas.openxmlformats.org/officeDocument/2006/relationships" id="259" r:id="R4b2f3bfb231d4b9d"/>
    <p:sldId xmlns:r="http://schemas.openxmlformats.org/officeDocument/2006/relationships" id="260" r:id="R9065c4336a544319"/>
    <p:sldId xmlns:r="http://schemas.openxmlformats.org/officeDocument/2006/relationships" id="261" r:id="R38d2a2d26dce42c3"/>
    <p:sldId xmlns:r="http://schemas.openxmlformats.org/officeDocument/2006/relationships" id="262" r:id="R51cfa497e97143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571780ffc4020" /><Relationship Type="http://schemas.openxmlformats.org/officeDocument/2006/relationships/slide" Target="/ppt/slides/slide1.xml" Id="R896269b0afed4133" /><Relationship Type="http://schemas.openxmlformats.org/officeDocument/2006/relationships/slide" Target="/ppt/slides/slide2.xml" Id="R8e067b789db64ca2" /><Relationship Type="http://schemas.openxmlformats.org/officeDocument/2006/relationships/slide" Target="/ppt/slides/slide3.xml" Id="Ra1e5b1be277c42b5" /><Relationship Type="http://schemas.openxmlformats.org/officeDocument/2006/relationships/slide" Target="/ppt/slides/slide4.xml" Id="R4b2f3bfb231d4b9d" /><Relationship Type="http://schemas.openxmlformats.org/officeDocument/2006/relationships/slide" Target="/ppt/slides/slide5.xml" Id="R9065c4336a544319" /><Relationship Type="http://schemas.openxmlformats.org/officeDocument/2006/relationships/slide" Target="/ppt/slides/slide6.xml" Id="R38d2a2d26dce42c3" /><Relationship Type="http://schemas.openxmlformats.org/officeDocument/2006/relationships/slide" Target="/ppt/slides/slide7.xml" Id="R51cfa497e97143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c6fb15bd346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55e6bfb544973" /><Relationship Type="http://schemas.openxmlformats.org/officeDocument/2006/relationships/theme" Target="/ppt/slideMasters/theme/theme1.xml" Id="R7f77ad2014034d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b55e6bfb5449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5494c54fe46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3b965151f4e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a0b30f1ca48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3379a938546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373394c944f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2372bb16f4e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94983019541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MEMOACCOUNTING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MEMOACCOUNTING AS ble etablert [år] og holder til i Rygge.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16 745 709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474 883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398 337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4 630 125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TERJE KVALE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ROER ØIVIND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THORBJØRNSEN PETTER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Ryggeraet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1580 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aka@aztekokonomi.no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992 894 903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