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c3192761c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cafc06387417e"/>
  </p:sldMasterIdLst>
  <p:sldIdLst>
    <p:sldId xmlns:r="http://schemas.openxmlformats.org/officeDocument/2006/relationships" id="256" r:id="Ref4717b294a047f2"/>
    <p:sldId xmlns:r="http://schemas.openxmlformats.org/officeDocument/2006/relationships" id="257" r:id="R85922825cfa34fb3"/>
    <p:sldId xmlns:r="http://schemas.openxmlformats.org/officeDocument/2006/relationships" id="258" r:id="Re8b2a221e51a48c7"/>
    <p:sldId xmlns:r="http://schemas.openxmlformats.org/officeDocument/2006/relationships" id="259" r:id="R47f861eff9374c05"/>
    <p:sldId xmlns:r="http://schemas.openxmlformats.org/officeDocument/2006/relationships" id="260" r:id="Rfab00898ed0e44c5"/>
    <p:sldId xmlns:r="http://schemas.openxmlformats.org/officeDocument/2006/relationships" id="261" r:id="R4c40727760f84b58"/>
    <p:sldId xmlns:r="http://schemas.openxmlformats.org/officeDocument/2006/relationships" id="262" r:id="R63fd0c2658d4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cafc06387417e" /><Relationship Type="http://schemas.openxmlformats.org/officeDocument/2006/relationships/slide" Target="/ppt/slides/slide1.xml" Id="Ref4717b294a047f2" /><Relationship Type="http://schemas.openxmlformats.org/officeDocument/2006/relationships/slide" Target="/ppt/slides/slide2.xml" Id="R85922825cfa34fb3" /><Relationship Type="http://schemas.openxmlformats.org/officeDocument/2006/relationships/slide" Target="/ppt/slides/slide3.xml" Id="Re8b2a221e51a48c7" /><Relationship Type="http://schemas.openxmlformats.org/officeDocument/2006/relationships/slide" Target="/ppt/slides/slide4.xml" Id="R47f861eff9374c05" /><Relationship Type="http://schemas.openxmlformats.org/officeDocument/2006/relationships/slide" Target="/ppt/slides/slide5.xml" Id="Rfab00898ed0e44c5" /><Relationship Type="http://schemas.openxmlformats.org/officeDocument/2006/relationships/slide" Target="/ppt/slides/slide6.xml" Id="R4c40727760f84b58" /><Relationship Type="http://schemas.openxmlformats.org/officeDocument/2006/relationships/slide" Target="/ppt/slides/slide7.xml" Id="R63fd0c2658d4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6c689546c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6cddda5f4026" /><Relationship Type="http://schemas.openxmlformats.org/officeDocument/2006/relationships/theme" Target="/ppt/slideMasters/theme/theme1.xml" Id="R44c275a386a0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f6cddda5f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d0086c42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a1e1c712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9b9f0611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a48f4fce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7a1f5fad3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7a6f7b32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368297423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AUST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HIPPE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