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28bf7557a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620634b364475"/>
  </p:sldMasterIdLst>
  <p:sldIdLst>
    <p:sldId xmlns:r="http://schemas.openxmlformats.org/officeDocument/2006/relationships" id="256" r:id="R1db0a65d74c84e6a"/>
    <p:sldId xmlns:r="http://schemas.openxmlformats.org/officeDocument/2006/relationships" id="257" r:id="R4bbc2200722d46ab"/>
    <p:sldId xmlns:r="http://schemas.openxmlformats.org/officeDocument/2006/relationships" id="258" r:id="Rf498bad2033d42f8"/>
    <p:sldId xmlns:r="http://schemas.openxmlformats.org/officeDocument/2006/relationships" id="259" r:id="R236dfb5fef7045e3"/>
    <p:sldId xmlns:r="http://schemas.openxmlformats.org/officeDocument/2006/relationships" id="260" r:id="R25e442f130114365"/>
    <p:sldId xmlns:r="http://schemas.openxmlformats.org/officeDocument/2006/relationships" id="261" r:id="R76a4dc2006174112"/>
    <p:sldId xmlns:r="http://schemas.openxmlformats.org/officeDocument/2006/relationships" id="262" r:id="R827b4177fdef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620634b364475" /><Relationship Type="http://schemas.openxmlformats.org/officeDocument/2006/relationships/slide" Target="/ppt/slides/slide1.xml" Id="R1db0a65d74c84e6a" /><Relationship Type="http://schemas.openxmlformats.org/officeDocument/2006/relationships/slide" Target="/ppt/slides/slide2.xml" Id="R4bbc2200722d46ab" /><Relationship Type="http://schemas.openxmlformats.org/officeDocument/2006/relationships/slide" Target="/ppt/slides/slide3.xml" Id="Rf498bad2033d42f8" /><Relationship Type="http://schemas.openxmlformats.org/officeDocument/2006/relationships/slide" Target="/ppt/slides/slide4.xml" Id="R236dfb5fef7045e3" /><Relationship Type="http://schemas.openxmlformats.org/officeDocument/2006/relationships/slide" Target="/ppt/slides/slide5.xml" Id="R25e442f130114365" /><Relationship Type="http://schemas.openxmlformats.org/officeDocument/2006/relationships/slide" Target="/ppt/slides/slide6.xml" Id="R76a4dc2006174112" /><Relationship Type="http://schemas.openxmlformats.org/officeDocument/2006/relationships/slide" Target="/ppt/slides/slide7.xml" Id="R827b4177fdef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e158df9be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a611c3114e7a" /><Relationship Type="http://schemas.openxmlformats.org/officeDocument/2006/relationships/theme" Target="/ppt/slideMasters/theme/theme1.xml" Id="Ra0a755cae9c5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4a611c311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9c9cd6915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66527fb34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6747e79d8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879f2376f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92b648481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8960e3ebd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5dccd6a2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