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92b56f0cf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db95cbd2e4a38"/>
  </p:sldMasterIdLst>
  <p:sldIdLst>
    <p:sldId xmlns:r="http://schemas.openxmlformats.org/officeDocument/2006/relationships" id="256" r:id="Rf65bc8ecb4404c1b"/>
    <p:sldId xmlns:r="http://schemas.openxmlformats.org/officeDocument/2006/relationships" id="257" r:id="Rd829940ead144c37"/>
    <p:sldId xmlns:r="http://schemas.openxmlformats.org/officeDocument/2006/relationships" id="258" r:id="R27813f6825ec4baa"/>
    <p:sldId xmlns:r="http://schemas.openxmlformats.org/officeDocument/2006/relationships" id="259" r:id="R124954279c114229"/>
    <p:sldId xmlns:r="http://schemas.openxmlformats.org/officeDocument/2006/relationships" id="260" r:id="Rfdad77e642214f2f"/>
    <p:sldId xmlns:r="http://schemas.openxmlformats.org/officeDocument/2006/relationships" id="261" r:id="R8e18f402b02b4b6e"/>
    <p:sldId xmlns:r="http://schemas.openxmlformats.org/officeDocument/2006/relationships" id="262" r:id="R8638d066af13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db95cbd2e4a38" /><Relationship Type="http://schemas.openxmlformats.org/officeDocument/2006/relationships/slide" Target="/ppt/slides/slide1.xml" Id="Rf65bc8ecb4404c1b" /><Relationship Type="http://schemas.openxmlformats.org/officeDocument/2006/relationships/slide" Target="/ppt/slides/slide2.xml" Id="Rd829940ead144c37" /><Relationship Type="http://schemas.openxmlformats.org/officeDocument/2006/relationships/slide" Target="/ppt/slides/slide3.xml" Id="R27813f6825ec4baa" /><Relationship Type="http://schemas.openxmlformats.org/officeDocument/2006/relationships/slide" Target="/ppt/slides/slide4.xml" Id="R124954279c114229" /><Relationship Type="http://schemas.openxmlformats.org/officeDocument/2006/relationships/slide" Target="/ppt/slides/slide5.xml" Id="Rfdad77e642214f2f" /><Relationship Type="http://schemas.openxmlformats.org/officeDocument/2006/relationships/slide" Target="/ppt/slides/slide6.xml" Id="R8e18f402b02b4b6e" /><Relationship Type="http://schemas.openxmlformats.org/officeDocument/2006/relationships/slide" Target="/ppt/slides/slide7.xml" Id="R8638d066af13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cb36f3fd6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8daad0bfb46b9" /><Relationship Type="http://schemas.openxmlformats.org/officeDocument/2006/relationships/theme" Target="/ppt/slideMasters/theme/theme1.xml" Id="Rf0a335f6b69a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8daad0bfb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f9b8b81d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8577d1798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6be0a758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f6509573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2a331a63b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6bea2560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ab7e3d894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54 291 578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628 946 822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638 571 425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