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796ff8710c49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3f2dba88404c71"/>
  </p:sldMasterIdLst>
  <p:sldIdLst>
    <p:sldId xmlns:r="http://schemas.openxmlformats.org/officeDocument/2006/relationships" id="256" r:id="R05b4dfd75adc489f"/>
    <p:sldId xmlns:r="http://schemas.openxmlformats.org/officeDocument/2006/relationships" id="257" r:id="Ra16b456f39c04f73"/>
    <p:sldId xmlns:r="http://schemas.openxmlformats.org/officeDocument/2006/relationships" id="258" r:id="Re7ad6e19fdc04bcd"/>
    <p:sldId xmlns:r="http://schemas.openxmlformats.org/officeDocument/2006/relationships" id="259" r:id="R7d42c5aa88c34f92"/>
    <p:sldId xmlns:r="http://schemas.openxmlformats.org/officeDocument/2006/relationships" id="260" r:id="R1207895e03024d06"/>
    <p:sldId xmlns:r="http://schemas.openxmlformats.org/officeDocument/2006/relationships" id="261" r:id="R8f433ee4ec524584"/>
    <p:sldId xmlns:r="http://schemas.openxmlformats.org/officeDocument/2006/relationships" id="262" r:id="R11bb823cbaa8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3f2dba88404c71" /><Relationship Type="http://schemas.openxmlformats.org/officeDocument/2006/relationships/slide" Target="/ppt/slides/slide1.xml" Id="R05b4dfd75adc489f" /><Relationship Type="http://schemas.openxmlformats.org/officeDocument/2006/relationships/slide" Target="/ppt/slides/slide2.xml" Id="Ra16b456f39c04f73" /><Relationship Type="http://schemas.openxmlformats.org/officeDocument/2006/relationships/slide" Target="/ppt/slides/slide3.xml" Id="Re7ad6e19fdc04bcd" /><Relationship Type="http://schemas.openxmlformats.org/officeDocument/2006/relationships/slide" Target="/ppt/slides/slide4.xml" Id="R7d42c5aa88c34f92" /><Relationship Type="http://schemas.openxmlformats.org/officeDocument/2006/relationships/slide" Target="/ppt/slides/slide5.xml" Id="R1207895e03024d06" /><Relationship Type="http://schemas.openxmlformats.org/officeDocument/2006/relationships/slide" Target="/ppt/slides/slide6.xml" Id="R8f433ee4ec524584" /><Relationship Type="http://schemas.openxmlformats.org/officeDocument/2006/relationships/slide" Target="/ppt/slides/slide7.xml" Id="R11bb823cbaa8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fe81913604a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5663a7e64d90" /><Relationship Type="http://schemas.openxmlformats.org/officeDocument/2006/relationships/theme" Target="/ppt/slideMasters/theme/theme1.xml" Id="R4de0fbbf91b1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f35663a7e6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c943071bb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7050cb6a1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6cd2419e5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6f97f5a0c4b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534c3c30c4b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c97f92bb845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83b8edc12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RRT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902 106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993 026 336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