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0294a7028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40d5b965a404e"/>
  </p:sldMasterIdLst>
  <p:sldIdLst>
    <p:sldId xmlns:r="http://schemas.openxmlformats.org/officeDocument/2006/relationships" id="256" r:id="R7571c3cb147e4a38"/>
    <p:sldId xmlns:r="http://schemas.openxmlformats.org/officeDocument/2006/relationships" id="257" r:id="R31142c75fa1040c2"/>
    <p:sldId xmlns:r="http://schemas.openxmlformats.org/officeDocument/2006/relationships" id="258" r:id="R25b3a0f86d254839"/>
    <p:sldId xmlns:r="http://schemas.openxmlformats.org/officeDocument/2006/relationships" id="259" r:id="Rc98d8658dfb847cf"/>
    <p:sldId xmlns:r="http://schemas.openxmlformats.org/officeDocument/2006/relationships" id="260" r:id="Rfa185c709448484d"/>
    <p:sldId xmlns:r="http://schemas.openxmlformats.org/officeDocument/2006/relationships" id="261" r:id="R01293d79f7334913"/>
    <p:sldId xmlns:r="http://schemas.openxmlformats.org/officeDocument/2006/relationships" id="262" r:id="R1f201a7f184d4f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40d5b965a404e" /><Relationship Type="http://schemas.openxmlformats.org/officeDocument/2006/relationships/slide" Target="/ppt/slides/slide1.xml" Id="R7571c3cb147e4a38" /><Relationship Type="http://schemas.openxmlformats.org/officeDocument/2006/relationships/slide" Target="/ppt/slides/slide2.xml" Id="R31142c75fa1040c2" /><Relationship Type="http://schemas.openxmlformats.org/officeDocument/2006/relationships/slide" Target="/ppt/slides/slide3.xml" Id="R25b3a0f86d254839" /><Relationship Type="http://schemas.openxmlformats.org/officeDocument/2006/relationships/slide" Target="/ppt/slides/slide4.xml" Id="Rc98d8658dfb847cf" /><Relationship Type="http://schemas.openxmlformats.org/officeDocument/2006/relationships/slide" Target="/ppt/slides/slide5.xml" Id="Rfa185c709448484d" /><Relationship Type="http://schemas.openxmlformats.org/officeDocument/2006/relationships/slide" Target="/ppt/slides/slide6.xml" Id="R01293d79f7334913" /><Relationship Type="http://schemas.openxmlformats.org/officeDocument/2006/relationships/slide" Target="/ppt/slides/slide7.xml" Id="R1f201a7f184d4f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f2bb0c078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b0629212e4209" /><Relationship Type="http://schemas.openxmlformats.org/officeDocument/2006/relationships/theme" Target="/ppt/slideMasters/theme/theme1.xml" Id="R15cc7a5849ac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b0629212e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0f1f57f514a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f8699cde6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41967de09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1d9fc23d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8f0a17a8a4a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b6e8863544f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349335de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