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066708f8341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587b83548c4104"/>
  </p:sldMasterIdLst>
  <p:sldIdLst>
    <p:sldId xmlns:r="http://schemas.openxmlformats.org/officeDocument/2006/relationships" id="256" r:id="Rb1c0d936071143e6"/>
    <p:sldId xmlns:r="http://schemas.openxmlformats.org/officeDocument/2006/relationships" id="257" r:id="R4703536fdc64423e"/>
    <p:sldId xmlns:r="http://schemas.openxmlformats.org/officeDocument/2006/relationships" id="258" r:id="R1b16a37931f34084"/>
    <p:sldId xmlns:r="http://schemas.openxmlformats.org/officeDocument/2006/relationships" id="259" r:id="R9a932b4cf192435e"/>
    <p:sldId xmlns:r="http://schemas.openxmlformats.org/officeDocument/2006/relationships" id="260" r:id="Rf2493d13e5084fcf"/>
    <p:sldId xmlns:r="http://schemas.openxmlformats.org/officeDocument/2006/relationships" id="261" r:id="R5f705890d5de47fd"/>
    <p:sldId xmlns:r="http://schemas.openxmlformats.org/officeDocument/2006/relationships" id="262" r:id="R38ddd422b6d6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87b83548c4104" /><Relationship Type="http://schemas.openxmlformats.org/officeDocument/2006/relationships/slide" Target="/ppt/slides/slide1.xml" Id="Rb1c0d936071143e6" /><Relationship Type="http://schemas.openxmlformats.org/officeDocument/2006/relationships/slide" Target="/ppt/slides/slide2.xml" Id="R4703536fdc64423e" /><Relationship Type="http://schemas.openxmlformats.org/officeDocument/2006/relationships/slide" Target="/ppt/slides/slide3.xml" Id="R1b16a37931f34084" /><Relationship Type="http://schemas.openxmlformats.org/officeDocument/2006/relationships/slide" Target="/ppt/slides/slide4.xml" Id="R9a932b4cf192435e" /><Relationship Type="http://schemas.openxmlformats.org/officeDocument/2006/relationships/slide" Target="/ppt/slides/slide5.xml" Id="Rf2493d13e5084fcf" /><Relationship Type="http://schemas.openxmlformats.org/officeDocument/2006/relationships/slide" Target="/ppt/slides/slide6.xml" Id="R5f705890d5de47fd" /><Relationship Type="http://schemas.openxmlformats.org/officeDocument/2006/relationships/slide" Target="/ppt/slides/slide7.xml" Id="R38ddd422b6d6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b5d7e91d0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6f414142c40a2" /><Relationship Type="http://schemas.openxmlformats.org/officeDocument/2006/relationships/theme" Target="/ppt/slideMasters/theme/theme1.xml" Id="Rffd3dd5d85fe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6f414142c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d1ab4b6fc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380678219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50ed72117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d8b07ae242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7d4cd8e994e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acb5feae94d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1e4ed1ae9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BRÅSTAD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17 314 778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RIBE  –  51,7 %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RIBE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CECILIE RIBE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CHRISTOFFER RIBE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993 265 608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