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8f574f7bf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c5b933a7e4276"/>
  </p:sldMasterIdLst>
  <p:sldIdLst>
    <p:sldId xmlns:r="http://schemas.openxmlformats.org/officeDocument/2006/relationships" id="256" r:id="R8a26458cba2345cc"/>
    <p:sldId xmlns:r="http://schemas.openxmlformats.org/officeDocument/2006/relationships" id="257" r:id="R9eeb184e8d184190"/>
    <p:sldId xmlns:r="http://schemas.openxmlformats.org/officeDocument/2006/relationships" id="258" r:id="R5c5b57346acb45d4"/>
    <p:sldId xmlns:r="http://schemas.openxmlformats.org/officeDocument/2006/relationships" id="259" r:id="R0635e856c6f84b19"/>
    <p:sldId xmlns:r="http://schemas.openxmlformats.org/officeDocument/2006/relationships" id="260" r:id="R3ec100f48a0046e2"/>
    <p:sldId xmlns:r="http://schemas.openxmlformats.org/officeDocument/2006/relationships" id="261" r:id="R87a0821911ed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c5b933a7e4276" /><Relationship Type="http://schemas.openxmlformats.org/officeDocument/2006/relationships/slide" Target="/ppt/slides/slide1.xml" Id="R8a26458cba2345cc" /><Relationship Type="http://schemas.openxmlformats.org/officeDocument/2006/relationships/slide" Target="/ppt/slides/slide2.xml" Id="R9eeb184e8d184190" /><Relationship Type="http://schemas.openxmlformats.org/officeDocument/2006/relationships/slide" Target="/ppt/slides/slide3.xml" Id="R5c5b57346acb45d4" /><Relationship Type="http://schemas.openxmlformats.org/officeDocument/2006/relationships/slide" Target="/ppt/slides/slide4.xml" Id="R0635e856c6f84b19" /><Relationship Type="http://schemas.openxmlformats.org/officeDocument/2006/relationships/slide" Target="/ppt/slides/slide5.xml" Id="R3ec100f48a0046e2" /><Relationship Type="http://schemas.openxmlformats.org/officeDocument/2006/relationships/slide" Target="/ppt/slides/slide6.xml" Id="R87a0821911ed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71568d33e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688ad0544816" /><Relationship Type="http://schemas.openxmlformats.org/officeDocument/2006/relationships/theme" Target="/ppt/slideMasters/theme/theme1.xml" Id="Rf3f878b1fc97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4688ad054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628287944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52bafb47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3f78d0041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cfd92c32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2825cfce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3af9fe77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