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0b63785ed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230b158c64487"/>
  </p:sldMasterIdLst>
  <p:sldIdLst>
    <p:sldId xmlns:r="http://schemas.openxmlformats.org/officeDocument/2006/relationships" id="256" r:id="Rb79902b3bccd4841"/>
    <p:sldId xmlns:r="http://schemas.openxmlformats.org/officeDocument/2006/relationships" id="257" r:id="R23598fc57ded40b5"/>
    <p:sldId xmlns:r="http://schemas.openxmlformats.org/officeDocument/2006/relationships" id="258" r:id="R2dd050f4e6b04b24"/>
    <p:sldId xmlns:r="http://schemas.openxmlformats.org/officeDocument/2006/relationships" id="259" r:id="R3debe9d3e38f4ec2"/>
    <p:sldId xmlns:r="http://schemas.openxmlformats.org/officeDocument/2006/relationships" id="260" r:id="R85ac53433cc44ee4"/>
    <p:sldId xmlns:r="http://schemas.openxmlformats.org/officeDocument/2006/relationships" id="261" r:id="R2b570f0f970544a8"/>
    <p:sldId xmlns:r="http://schemas.openxmlformats.org/officeDocument/2006/relationships" id="262" r:id="Rd37788e01f6545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230b158c64487" /><Relationship Type="http://schemas.openxmlformats.org/officeDocument/2006/relationships/slide" Target="/ppt/slides/slide1.xml" Id="Rb79902b3bccd4841" /><Relationship Type="http://schemas.openxmlformats.org/officeDocument/2006/relationships/slide" Target="/ppt/slides/slide2.xml" Id="R23598fc57ded40b5" /><Relationship Type="http://schemas.openxmlformats.org/officeDocument/2006/relationships/slide" Target="/ppt/slides/slide3.xml" Id="R2dd050f4e6b04b24" /><Relationship Type="http://schemas.openxmlformats.org/officeDocument/2006/relationships/slide" Target="/ppt/slides/slide4.xml" Id="R3debe9d3e38f4ec2" /><Relationship Type="http://schemas.openxmlformats.org/officeDocument/2006/relationships/slide" Target="/ppt/slides/slide5.xml" Id="R85ac53433cc44ee4" /><Relationship Type="http://schemas.openxmlformats.org/officeDocument/2006/relationships/slide" Target="/ppt/slides/slide6.xml" Id="R2b570f0f970544a8" /><Relationship Type="http://schemas.openxmlformats.org/officeDocument/2006/relationships/slide" Target="/ppt/slides/slide7.xml" Id="Rd37788e01f6545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8a7f0cc01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1ac7c6bc4edc" /><Relationship Type="http://schemas.openxmlformats.org/officeDocument/2006/relationships/theme" Target="/ppt/slideMasters/theme/theme1.xml" Id="Rc2f685532b90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91ac7c6bc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c6d966518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990b15402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9d3ff22b3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f3c7e3ba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626ead818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f3aaa3872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f5b7db21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SIFO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65 450 397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BODIL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