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78be3977343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2385707454f77"/>
  </p:sldMasterIdLst>
  <p:sldIdLst>
    <p:sldId xmlns:r="http://schemas.openxmlformats.org/officeDocument/2006/relationships" id="256" r:id="R24458484833d477d"/>
    <p:sldId xmlns:r="http://schemas.openxmlformats.org/officeDocument/2006/relationships" id="257" r:id="R7054c39b08c04f58"/>
    <p:sldId xmlns:r="http://schemas.openxmlformats.org/officeDocument/2006/relationships" id="258" r:id="R0b733d5cab784cc7"/>
    <p:sldId xmlns:r="http://schemas.openxmlformats.org/officeDocument/2006/relationships" id="259" r:id="R4a91209054024eb7"/>
    <p:sldId xmlns:r="http://schemas.openxmlformats.org/officeDocument/2006/relationships" id="260" r:id="R4cdf94bf1a634e1c"/>
    <p:sldId xmlns:r="http://schemas.openxmlformats.org/officeDocument/2006/relationships" id="261" r:id="R09b35744ce25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2385707454f77" /><Relationship Type="http://schemas.openxmlformats.org/officeDocument/2006/relationships/slide" Target="/ppt/slides/slide1.xml" Id="R24458484833d477d" /><Relationship Type="http://schemas.openxmlformats.org/officeDocument/2006/relationships/slide" Target="/ppt/slides/slide2.xml" Id="R7054c39b08c04f58" /><Relationship Type="http://schemas.openxmlformats.org/officeDocument/2006/relationships/slide" Target="/ppt/slides/slide3.xml" Id="R0b733d5cab784cc7" /><Relationship Type="http://schemas.openxmlformats.org/officeDocument/2006/relationships/slide" Target="/ppt/slides/slide4.xml" Id="R4a91209054024eb7" /><Relationship Type="http://schemas.openxmlformats.org/officeDocument/2006/relationships/slide" Target="/ppt/slides/slide5.xml" Id="R4cdf94bf1a634e1c" /><Relationship Type="http://schemas.openxmlformats.org/officeDocument/2006/relationships/slide" Target="/ppt/slides/slide6.xml" Id="R09b35744ce25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e1edb4635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22f28e7d64812" /><Relationship Type="http://schemas.openxmlformats.org/officeDocument/2006/relationships/theme" Target="/ppt/slideMasters/theme/theme1.xml" Id="Ra3cb7c4fb0af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22f28e7d6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fd8413bd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38882c5d3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8c633f0e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778811f8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331a5ed06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09e5d6ea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