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e2a8d48ec48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581f05868b4ee4"/>
  </p:sldMasterIdLst>
  <p:sldIdLst>
    <p:sldId xmlns:r="http://schemas.openxmlformats.org/officeDocument/2006/relationships" id="256" r:id="Rc265b26a3716423c"/>
    <p:sldId xmlns:r="http://schemas.openxmlformats.org/officeDocument/2006/relationships" id="257" r:id="R0656a5c44fae435c"/>
    <p:sldId xmlns:r="http://schemas.openxmlformats.org/officeDocument/2006/relationships" id="258" r:id="Ra48fbe4540cc43cf"/>
    <p:sldId xmlns:r="http://schemas.openxmlformats.org/officeDocument/2006/relationships" id="259" r:id="R7f6d68ac2b9d4d04"/>
    <p:sldId xmlns:r="http://schemas.openxmlformats.org/officeDocument/2006/relationships" id="260" r:id="R011eab55f3df4e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81f05868b4ee4" /><Relationship Type="http://schemas.openxmlformats.org/officeDocument/2006/relationships/slide" Target="/ppt/slides/slide1.xml" Id="Rc265b26a3716423c" /><Relationship Type="http://schemas.openxmlformats.org/officeDocument/2006/relationships/slide" Target="/ppt/slides/slide2.xml" Id="R0656a5c44fae435c" /><Relationship Type="http://schemas.openxmlformats.org/officeDocument/2006/relationships/slide" Target="/ppt/slides/slide3.xml" Id="Ra48fbe4540cc43cf" /><Relationship Type="http://schemas.openxmlformats.org/officeDocument/2006/relationships/slide" Target="/ppt/slides/slide4.xml" Id="R7f6d68ac2b9d4d04" /><Relationship Type="http://schemas.openxmlformats.org/officeDocument/2006/relationships/slide" Target="/ppt/slides/slide5.xml" Id="R011eab55f3df4e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a370c7be5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2301a81a14162" /><Relationship Type="http://schemas.openxmlformats.org/officeDocument/2006/relationships/theme" Target="/ppt/slideMasters/theme/theme1.xml" Id="R56220799ca5747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82301a81a141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36aaa0eb143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6a996899f4c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6c939dda44f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59e0c2a3b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cf8d7f64d4d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FOLLDAL ARBEIDERPARTI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FOLLDAL ARBEIDERPARTI ble etablert [år] og holder til i Folldal.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EvaTørhaug, Garbergåsen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2580 Folldal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evatoer@online.no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www.folldal.arbeiderpartiet.no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993 349 984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