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18cb8f24f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543da1b0242aa"/>
  </p:sldMasterIdLst>
  <p:sldIdLst>
    <p:sldId xmlns:r="http://schemas.openxmlformats.org/officeDocument/2006/relationships" id="256" r:id="Rbac1c74527f64814"/>
    <p:sldId xmlns:r="http://schemas.openxmlformats.org/officeDocument/2006/relationships" id="257" r:id="R08b25672821f4d21"/>
    <p:sldId xmlns:r="http://schemas.openxmlformats.org/officeDocument/2006/relationships" id="258" r:id="R1e15f22584b047d4"/>
    <p:sldId xmlns:r="http://schemas.openxmlformats.org/officeDocument/2006/relationships" id="259" r:id="R7916e76a4bc548b1"/>
    <p:sldId xmlns:r="http://schemas.openxmlformats.org/officeDocument/2006/relationships" id="260" r:id="R61606a241f8d47ae"/>
    <p:sldId xmlns:r="http://schemas.openxmlformats.org/officeDocument/2006/relationships" id="261" r:id="R1b83ea50ac04459e"/>
    <p:sldId xmlns:r="http://schemas.openxmlformats.org/officeDocument/2006/relationships" id="262" r:id="Rae29de30bfe8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543da1b0242aa" /><Relationship Type="http://schemas.openxmlformats.org/officeDocument/2006/relationships/slide" Target="/ppt/slides/slide1.xml" Id="Rbac1c74527f64814" /><Relationship Type="http://schemas.openxmlformats.org/officeDocument/2006/relationships/slide" Target="/ppt/slides/slide2.xml" Id="R08b25672821f4d21" /><Relationship Type="http://schemas.openxmlformats.org/officeDocument/2006/relationships/slide" Target="/ppt/slides/slide3.xml" Id="R1e15f22584b047d4" /><Relationship Type="http://schemas.openxmlformats.org/officeDocument/2006/relationships/slide" Target="/ppt/slides/slide4.xml" Id="R7916e76a4bc548b1" /><Relationship Type="http://schemas.openxmlformats.org/officeDocument/2006/relationships/slide" Target="/ppt/slides/slide5.xml" Id="R61606a241f8d47ae" /><Relationship Type="http://schemas.openxmlformats.org/officeDocument/2006/relationships/slide" Target="/ppt/slides/slide6.xml" Id="R1b83ea50ac04459e" /><Relationship Type="http://schemas.openxmlformats.org/officeDocument/2006/relationships/slide" Target="/ppt/slides/slide7.xml" Id="Rae29de30bfe8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85e916b2a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11f1907ac4aae" /><Relationship Type="http://schemas.openxmlformats.org/officeDocument/2006/relationships/theme" Target="/ppt/slideMasters/theme/theme1.xml" Id="R9aeefeba0b07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11f1907ac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4cf45c44a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e94ce0dec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b0713f7d9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7c53aabb6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f6207246b46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646110ae5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839bfd9594b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J.M INVEST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6 266 087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17 561 885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17 614 521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MOLDE LAPPEGARD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v/Jarle Molde, Einemo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993 380 806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