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d56fcd0a9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5e5db87ee4af9"/>
  </p:sldMasterIdLst>
  <p:sldIdLst>
    <p:sldId xmlns:r="http://schemas.openxmlformats.org/officeDocument/2006/relationships" id="256" r:id="Rd3b79fc69bd7427c"/>
    <p:sldId xmlns:r="http://schemas.openxmlformats.org/officeDocument/2006/relationships" id="257" r:id="R3afd2eaa17b04df9"/>
    <p:sldId xmlns:r="http://schemas.openxmlformats.org/officeDocument/2006/relationships" id="258" r:id="R779c13798b6b4bd0"/>
    <p:sldId xmlns:r="http://schemas.openxmlformats.org/officeDocument/2006/relationships" id="259" r:id="R90f8535385aa42c1"/>
    <p:sldId xmlns:r="http://schemas.openxmlformats.org/officeDocument/2006/relationships" id="260" r:id="R822df9c94c7d4755"/>
    <p:sldId xmlns:r="http://schemas.openxmlformats.org/officeDocument/2006/relationships" id="261" r:id="Rd0affbe4f0054cd1"/>
    <p:sldId xmlns:r="http://schemas.openxmlformats.org/officeDocument/2006/relationships" id="262" r:id="Rf5f6d1c418c3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5e5db87ee4af9" /><Relationship Type="http://schemas.openxmlformats.org/officeDocument/2006/relationships/slide" Target="/ppt/slides/slide1.xml" Id="Rd3b79fc69bd7427c" /><Relationship Type="http://schemas.openxmlformats.org/officeDocument/2006/relationships/slide" Target="/ppt/slides/slide2.xml" Id="R3afd2eaa17b04df9" /><Relationship Type="http://schemas.openxmlformats.org/officeDocument/2006/relationships/slide" Target="/ppt/slides/slide3.xml" Id="R779c13798b6b4bd0" /><Relationship Type="http://schemas.openxmlformats.org/officeDocument/2006/relationships/slide" Target="/ppt/slides/slide4.xml" Id="R90f8535385aa42c1" /><Relationship Type="http://schemas.openxmlformats.org/officeDocument/2006/relationships/slide" Target="/ppt/slides/slide5.xml" Id="R822df9c94c7d4755" /><Relationship Type="http://schemas.openxmlformats.org/officeDocument/2006/relationships/slide" Target="/ppt/slides/slide6.xml" Id="Rd0affbe4f0054cd1" /><Relationship Type="http://schemas.openxmlformats.org/officeDocument/2006/relationships/slide" Target="/ppt/slides/slide7.xml" Id="Rf5f6d1c418c3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d56a65a9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81f20c124268" /><Relationship Type="http://schemas.openxmlformats.org/officeDocument/2006/relationships/theme" Target="/ppt/slideMasters/theme/theme1.xml" Id="R2a5e6d3a9c17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181f20c12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ed181c9e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63bf6251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e3613450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e80445adb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a7a0f2de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758fe9ee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b7117bda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