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91f5f0262847d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f04c76247084985"/>
  </p:sldMasterIdLst>
  <p:sldIdLst>
    <p:sldId xmlns:r="http://schemas.openxmlformats.org/officeDocument/2006/relationships" id="256" r:id="R236f2b91561b4bb7"/>
    <p:sldId xmlns:r="http://schemas.openxmlformats.org/officeDocument/2006/relationships" id="257" r:id="Rd6737dda8634418c"/>
    <p:sldId xmlns:r="http://schemas.openxmlformats.org/officeDocument/2006/relationships" id="258" r:id="Rcf18031dd2b94a74"/>
    <p:sldId xmlns:r="http://schemas.openxmlformats.org/officeDocument/2006/relationships" id="259" r:id="R1d2012a536134ea7"/>
    <p:sldId xmlns:r="http://schemas.openxmlformats.org/officeDocument/2006/relationships" id="260" r:id="R1a3e89097eda4339"/>
    <p:sldId xmlns:r="http://schemas.openxmlformats.org/officeDocument/2006/relationships" id="261" r:id="Rc0477e53b5b24f19"/>
    <p:sldId xmlns:r="http://schemas.openxmlformats.org/officeDocument/2006/relationships" id="262" r:id="Re0024f65a3634b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04c76247084985" /><Relationship Type="http://schemas.openxmlformats.org/officeDocument/2006/relationships/slide" Target="/ppt/slides/slide1.xml" Id="R236f2b91561b4bb7" /><Relationship Type="http://schemas.openxmlformats.org/officeDocument/2006/relationships/slide" Target="/ppt/slides/slide2.xml" Id="Rd6737dda8634418c" /><Relationship Type="http://schemas.openxmlformats.org/officeDocument/2006/relationships/slide" Target="/ppt/slides/slide3.xml" Id="Rcf18031dd2b94a74" /><Relationship Type="http://schemas.openxmlformats.org/officeDocument/2006/relationships/slide" Target="/ppt/slides/slide4.xml" Id="R1d2012a536134ea7" /><Relationship Type="http://schemas.openxmlformats.org/officeDocument/2006/relationships/slide" Target="/ppt/slides/slide5.xml" Id="R1a3e89097eda4339" /><Relationship Type="http://schemas.openxmlformats.org/officeDocument/2006/relationships/slide" Target="/ppt/slides/slide6.xml" Id="Rc0477e53b5b24f19" /><Relationship Type="http://schemas.openxmlformats.org/officeDocument/2006/relationships/slide" Target="/ppt/slides/slide7.xml" Id="Re0024f65a3634b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2bd0feb52f43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f75d750ab042c1" /><Relationship Type="http://schemas.openxmlformats.org/officeDocument/2006/relationships/theme" Target="/ppt/slideMasters/theme/theme1.xml" Id="R2e40e48b0076437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ef75d750ab042c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57e86f83054e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2db5a30c514c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d2cd520c8645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2f8cb6f1424fa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2688ca0b6649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65883e13b846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c5586abbca42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IVEST CONSULT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IVEST CONSULT AS ble etablert [år] og holder til i Florø.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30 748 486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−675 724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−513 051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1 283 473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8 130 247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IVEST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6905 Florø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post@ivestconsult.no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ivestconsult.no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993 456 721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IVEST CONSULT AS</a:t>
            </a:r>
          </a:p>
        </p:txBody>
      </p:sp>
    </p:spTree>
  </p:cSld>
  <p:clrMapOvr>
    <a:masterClrMapping xmlns:a="http://schemas.openxmlformats.org/drawingml/2006/main"/>
  </p:clrMapOvr>
</p:sld>
</file>