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c523faf7c244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a38870b0094051"/>
  </p:sldMasterIdLst>
  <p:sldIdLst>
    <p:sldId xmlns:r="http://schemas.openxmlformats.org/officeDocument/2006/relationships" id="256" r:id="Rfb2c46aa1d444a36"/>
    <p:sldId xmlns:r="http://schemas.openxmlformats.org/officeDocument/2006/relationships" id="257" r:id="R64b82004a5634a8b"/>
    <p:sldId xmlns:r="http://schemas.openxmlformats.org/officeDocument/2006/relationships" id="258" r:id="R2dcb4a4321ff4acb"/>
    <p:sldId xmlns:r="http://schemas.openxmlformats.org/officeDocument/2006/relationships" id="259" r:id="Rff977fe04b4a4ce1"/>
    <p:sldId xmlns:r="http://schemas.openxmlformats.org/officeDocument/2006/relationships" id="260" r:id="Ra8b4ccd0a7694bc4"/>
    <p:sldId xmlns:r="http://schemas.openxmlformats.org/officeDocument/2006/relationships" id="261" r:id="R5ecab4c65f2947ed"/>
    <p:sldId xmlns:r="http://schemas.openxmlformats.org/officeDocument/2006/relationships" id="262" r:id="Raffed64da84c43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a38870b0094051" /><Relationship Type="http://schemas.openxmlformats.org/officeDocument/2006/relationships/slide" Target="/ppt/slides/slide1.xml" Id="Rfb2c46aa1d444a36" /><Relationship Type="http://schemas.openxmlformats.org/officeDocument/2006/relationships/slide" Target="/ppt/slides/slide2.xml" Id="R64b82004a5634a8b" /><Relationship Type="http://schemas.openxmlformats.org/officeDocument/2006/relationships/slide" Target="/ppt/slides/slide3.xml" Id="R2dcb4a4321ff4acb" /><Relationship Type="http://schemas.openxmlformats.org/officeDocument/2006/relationships/slide" Target="/ppt/slides/slide4.xml" Id="Rff977fe04b4a4ce1" /><Relationship Type="http://schemas.openxmlformats.org/officeDocument/2006/relationships/slide" Target="/ppt/slides/slide5.xml" Id="Ra8b4ccd0a7694bc4" /><Relationship Type="http://schemas.openxmlformats.org/officeDocument/2006/relationships/slide" Target="/ppt/slides/slide6.xml" Id="R5ecab4c65f2947ed" /><Relationship Type="http://schemas.openxmlformats.org/officeDocument/2006/relationships/slide" Target="/ppt/slides/slide7.xml" Id="Raffed64da84c43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d0fdb8a70049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21830c69b4a85" /><Relationship Type="http://schemas.openxmlformats.org/officeDocument/2006/relationships/theme" Target="/ppt/slideMasters/theme/theme1.xml" Id="R25a03ac0238141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e21830c69b4a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f02976c1944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a01f23d5343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36b6b601d4c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99220b6f844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154ef64b146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b5dfd982b4f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3b36813d44c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FASTPRIS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FASTPRIS REGNSKAP AS ble etablert [år] og holder til i Svelvik.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11 729 178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554 723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421 509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521 509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3 285 968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EBBESTAD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Solhellinga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3060 Svelvik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knut@fastpris.no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www.fastpris.no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993 486 124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