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b61fe083204c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f6d0afd06f4a47"/>
  </p:sldMasterIdLst>
  <p:sldIdLst>
    <p:sldId xmlns:r="http://schemas.openxmlformats.org/officeDocument/2006/relationships" id="256" r:id="R089e3fef4bd54e14"/>
    <p:sldId xmlns:r="http://schemas.openxmlformats.org/officeDocument/2006/relationships" id="257" r:id="Rb926e051b0ee49e4"/>
    <p:sldId xmlns:r="http://schemas.openxmlformats.org/officeDocument/2006/relationships" id="258" r:id="Ra4b43ef02b70462e"/>
    <p:sldId xmlns:r="http://schemas.openxmlformats.org/officeDocument/2006/relationships" id="259" r:id="R0e766da952a34be9"/>
    <p:sldId xmlns:r="http://schemas.openxmlformats.org/officeDocument/2006/relationships" id="260" r:id="Rcfca940c50014c20"/>
    <p:sldId xmlns:r="http://schemas.openxmlformats.org/officeDocument/2006/relationships" id="261" r:id="R587b977944f546cd"/>
    <p:sldId xmlns:r="http://schemas.openxmlformats.org/officeDocument/2006/relationships" id="262" r:id="R2138def2363e46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6d0afd06f4a47" /><Relationship Type="http://schemas.openxmlformats.org/officeDocument/2006/relationships/slide" Target="/ppt/slides/slide1.xml" Id="R089e3fef4bd54e14" /><Relationship Type="http://schemas.openxmlformats.org/officeDocument/2006/relationships/slide" Target="/ppt/slides/slide2.xml" Id="Rb926e051b0ee49e4" /><Relationship Type="http://schemas.openxmlformats.org/officeDocument/2006/relationships/slide" Target="/ppt/slides/slide3.xml" Id="Ra4b43ef02b70462e" /><Relationship Type="http://schemas.openxmlformats.org/officeDocument/2006/relationships/slide" Target="/ppt/slides/slide4.xml" Id="R0e766da952a34be9" /><Relationship Type="http://schemas.openxmlformats.org/officeDocument/2006/relationships/slide" Target="/ppt/slides/slide5.xml" Id="Rcfca940c50014c20" /><Relationship Type="http://schemas.openxmlformats.org/officeDocument/2006/relationships/slide" Target="/ppt/slides/slide6.xml" Id="R587b977944f546cd" /><Relationship Type="http://schemas.openxmlformats.org/officeDocument/2006/relationships/slide" Target="/ppt/slides/slide7.xml" Id="R2138def2363e46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5836fba3840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2f86dd1c9413c" /><Relationship Type="http://schemas.openxmlformats.org/officeDocument/2006/relationships/theme" Target="/ppt/slideMasters/theme/theme1.xml" Id="Rdb423642880a42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12f86dd1c941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ebb93038e4d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9656e7d1143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bc62f21ee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9df5cd75d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ffa512d9f41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3420b88f648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3c79fda5144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TORVUND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TORVUND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4 974 276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TORVUND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kristian@torvundrevisjon.no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www.torvundrevisjon.no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993 550 914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