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b93f13b8f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69bea24c264475"/>
  </p:sldMasterIdLst>
  <p:sldIdLst>
    <p:sldId xmlns:r="http://schemas.openxmlformats.org/officeDocument/2006/relationships" id="256" r:id="R2ebe01ff2a394673"/>
    <p:sldId xmlns:r="http://schemas.openxmlformats.org/officeDocument/2006/relationships" id="257" r:id="R567df8c3a91441c0"/>
    <p:sldId xmlns:r="http://schemas.openxmlformats.org/officeDocument/2006/relationships" id="258" r:id="Raad70994f348471e"/>
    <p:sldId xmlns:r="http://schemas.openxmlformats.org/officeDocument/2006/relationships" id="259" r:id="Rbad1925b0e25495d"/>
    <p:sldId xmlns:r="http://schemas.openxmlformats.org/officeDocument/2006/relationships" id="260" r:id="R037023299e544e39"/>
    <p:sldId xmlns:r="http://schemas.openxmlformats.org/officeDocument/2006/relationships" id="261" r:id="R2e0462c679114ff8"/>
    <p:sldId xmlns:r="http://schemas.openxmlformats.org/officeDocument/2006/relationships" id="262" r:id="R9e0af7e476c0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9bea24c264475" /><Relationship Type="http://schemas.openxmlformats.org/officeDocument/2006/relationships/slide" Target="/ppt/slides/slide1.xml" Id="R2ebe01ff2a394673" /><Relationship Type="http://schemas.openxmlformats.org/officeDocument/2006/relationships/slide" Target="/ppt/slides/slide2.xml" Id="R567df8c3a91441c0" /><Relationship Type="http://schemas.openxmlformats.org/officeDocument/2006/relationships/slide" Target="/ppt/slides/slide3.xml" Id="Raad70994f348471e" /><Relationship Type="http://schemas.openxmlformats.org/officeDocument/2006/relationships/slide" Target="/ppt/slides/slide4.xml" Id="Rbad1925b0e25495d" /><Relationship Type="http://schemas.openxmlformats.org/officeDocument/2006/relationships/slide" Target="/ppt/slides/slide5.xml" Id="R037023299e544e39" /><Relationship Type="http://schemas.openxmlformats.org/officeDocument/2006/relationships/slide" Target="/ppt/slides/slide6.xml" Id="R2e0462c679114ff8" /><Relationship Type="http://schemas.openxmlformats.org/officeDocument/2006/relationships/slide" Target="/ppt/slides/slide7.xml" Id="R9e0af7e476c0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8e4d41ae9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3e81ee6e54535" /><Relationship Type="http://schemas.openxmlformats.org/officeDocument/2006/relationships/theme" Target="/ppt/slideMasters/theme/theme1.xml" Id="R89a8e1ebfa34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13e81ee6e5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9700f2470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3a5f2b6cd45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aec3def77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0369e7cef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3e185a991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0bad3b20344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9b6ec44b848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5 157 644 000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2 227 047 000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1 875 253 000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AABØ LEIF ÅGE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AARVOLD SVEN MOZART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MARTIN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SIV IRENE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