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0f01b3061147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62855b89564f82"/>
  </p:sldMasterIdLst>
  <p:sldIdLst>
    <p:sldId xmlns:r="http://schemas.openxmlformats.org/officeDocument/2006/relationships" id="256" r:id="R4804a862040c4a94"/>
    <p:sldId xmlns:r="http://schemas.openxmlformats.org/officeDocument/2006/relationships" id="257" r:id="R1390178692764852"/>
    <p:sldId xmlns:r="http://schemas.openxmlformats.org/officeDocument/2006/relationships" id="258" r:id="R1fc29bc4ca704895"/>
    <p:sldId xmlns:r="http://schemas.openxmlformats.org/officeDocument/2006/relationships" id="259" r:id="R28145d1929b64cc8"/>
    <p:sldId xmlns:r="http://schemas.openxmlformats.org/officeDocument/2006/relationships" id="260" r:id="Rc6c68a3b63a9449f"/>
    <p:sldId xmlns:r="http://schemas.openxmlformats.org/officeDocument/2006/relationships" id="261" r:id="R3dfb746813b746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62855b89564f82" /><Relationship Type="http://schemas.openxmlformats.org/officeDocument/2006/relationships/slide" Target="/ppt/slides/slide1.xml" Id="R4804a862040c4a94" /><Relationship Type="http://schemas.openxmlformats.org/officeDocument/2006/relationships/slide" Target="/ppt/slides/slide2.xml" Id="R1390178692764852" /><Relationship Type="http://schemas.openxmlformats.org/officeDocument/2006/relationships/slide" Target="/ppt/slides/slide3.xml" Id="R1fc29bc4ca704895" /><Relationship Type="http://schemas.openxmlformats.org/officeDocument/2006/relationships/slide" Target="/ppt/slides/slide4.xml" Id="R28145d1929b64cc8" /><Relationship Type="http://schemas.openxmlformats.org/officeDocument/2006/relationships/slide" Target="/ppt/slides/slide5.xml" Id="Rc6c68a3b63a9449f" /><Relationship Type="http://schemas.openxmlformats.org/officeDocument/2006/relationships/slide" Target="/ppt/slides/slide6.xml" Id="R3dfb746813b746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e1f0f4a7924d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1c2b0ef5f47d6" /><Relationship Type="http://schemas.openxmlformats.org/officeDocument/2006/relationships/theme" Target="/ppt/slideMasters/theme/theme1.xml" Id="R45e577e388cb41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11c2b0ef5f47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2fcd3376947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7a49fe0b84c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ba5c66ae34c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162b199f145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5a4d123dc943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eff52f9014c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MERKANTIL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MERKANTIL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MERKANTIL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MERKANTIL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MERKANTIL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MERKANTIL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Søderlundmyra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8622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12 08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post@merkantil-consult.no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www.merkantilconsult.no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993 772 151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MERKANTIL CONSULT AS</a:t>
            </a:r>
          </a:p>
        </p:txBody>
      </p:sp>
    </p:spTree>
  </p:cSld>
  <p:clrMapOvr>
    <a:masterClrMapping xmlns:a="http://schemas.openxmlformats.org/drawingml/2006/main"/>
  </p:clrMapOvr>
</p:sld>
</file>