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9433bd486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ba67eaff2499f"/>
  </p:sldMasterIdLst>
  <p:sldIdLst>
    <p:sldId xmlns:r="http://schemas.openxmlformats.org/officeDocument/2006/relationships" id="256" r:id="Re9458bbd68434d7b"/>
    <p:sldId xmlns:r="http://schemas.openxmlformats.org/officeDocument/2006/relationships" id="257" r:id="R228679e15de246e6"/>
    <p:sldId xmlns:r="http://schemas.openxmlformats.org/officeDocument/2006/relationships" id="258" r:id="R6ddade6b844440d9"/>
    <p:sldId xmlns:r="http://schemas.openxmlformats.org/officeDocument/2006/relationships" id="259" r:id="R60bcdd93f3f94680"/>
    <p:sldId xmlns:r="http://schemas.openxmlformats.org/officeDocument/2006/relationships" id="260" r:id="R66dce5c5b20347b4"/>
    <p:sldId xmlns:r="http://schemas.openxmlformats.org/officeDocument/2006/relationships" id="261" r:id="Rd7b67e2b471a468d"/>
    <p:sldId xmlns:r="http://schemas.openxmlformats.org/officeDocument/2006/relationships" id="262" r:id="Ra6f3647524ba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ba67eaff2499f" /><Relationship Type="http://schemas.openxmlformats.org/officeDocument/2006/relationships/slide" Target="/ppt/slides/slide1.xml" Id="Re9458bbd68434d7b" /><Relationship Type="http://schemas.openxmlformats.org/officeDocument/2006/relationships/slide" Target="/ppt/slides/slide2.xml" Id="R228679e15de246e6" /><Relationship Type="http://schemas.openxmlformats.org/officeDocument/2006/relationships/slide" Target="/ppt/slides/slide3.xml" Id="R6ddade6b844440d9" /><Relationship Type="http://schemas.openxmlformats.org/officeDocument/2006/relationships/slide" Target="/ppt/slides/slide4.xml" Id="R60bcdd93f3f94680" /><Relationship Type="http://schemas.openxmlformats.org/officeDocument/2006/relationships/slide" Target="/ppt/slides/slide5.xml" Id="R66dce5c5b20347b4" /><Relationship Type="http://schemas.openxmlformats.org/officeDocument/2006/relationships/slide" Target="/ppt/slides/slide6.xml" Id="Rd7b67e2b471a468d" /><Relationship Type="http://schemas.openxmlformats.org/officeDocument/2006/relationships/slide" Target="/ppt/slides/slide7.xml" Id="Ra6f3647524ba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990137bf147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318d1f1c438f" /><Relationship Type="http://schemas.openxmlformats.org/officeDocument/2006/relationships/theme" Target="/ppt/slideMasters/theme/theme1.xml" Id="Ra663302a72f6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1318d1f1c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fa4a630d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1ed5f105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c83015e4d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b48c9c043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6b5bc1a1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29aec8de2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5b39f5c1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