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12fb3f3cf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cc969a8314b62"/>
  </p:sldMasterIdLst>
  <p:sldIdLst>
    <p:sldId xmlns:r="http://schemas.openxmlformats.org/officeDocument/2006/relationships" id="256" r:id="Rc8488118ebaf407c"/>
    <p:sldId xmlns:r="http://schemas.openxmlformats.org/officeDocument/2006/relationships" id="257" r:id="Re56ffee87d594d28"/>
    <p:sldId xmlns:r="http://schemas.openxmlformats.org/officeDocument/2006/relationships" id="258" r:id="R16784b5b3d0646b8"/>
    <p:sldId xmlns:r="http://schemas.openxmlformats.org/officeDocument/2006/relationships" id="259" r:id="Rd53a522757a747e6"/>
    <p:sldId xmlns:r="http://schemas.openxmlformats.org/officeDocument/2006/relationships" id="260" r:id="Rf45d57321d5c4e47"/>
    <p:sldId xmlns:r="http://schemas.openxmlformats.org/officeDocument/2006/relationships" id="261" r:id="R7c7b4650ced8485f"/>
    <p:sldId xmlns:r="http://schemas.openxmlformats.org/officeDocument/2006/relationships" id="262" r:id="Ra16cf8349d9b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cc969a8314b62" /><Relationship Type="http://schemas.openxmlformats.org/officeDocument/2006/relationships/slide" Target="/ppt/slides/slide1.xml" Id="Rc8488118ebaf407c" /><Relationship Type="http://schemas.openxmlformats.org/officeDocument/2006/relationships/slide" Target="/ppt/slides/slide2.xml" Id="Re56ffee87d594d28" /><Relationship Type="http://schemas.openxmlformats.org/officeDocument/2006/relationships/slide" Target="/ppt/slides/slide3.xml" Id="R16784b5b3d0646b8" /><Relationship Type="http://schemas.openxmlformats.org/officeDocument/2006/relationships/slide" Target="/ppt/slides/slide4.xml" Id="Rd53a522757a747e6" /><Relationship Type="http://schemas.openxmlformats.org/officeDocument/2006/relationships/slide" Target="/ppt/slides/slide5.xml" Id="Rf45d57321d5c4e47" /><Relationship Type="http://schemas.openxmlformats.org/officeDocument/2006/relationships/slide" Target="/ppt/slides/slide6.xml" Id="R7c7b4650ced8485f" /><Relationship Type="http://schemas.openxmlformats.org/officeDocument/2006/relationships/slide" Target="/ppt/slides/slide7.xml" Id="Ra16cf8349d9b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2f12a3e55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83f9d1864074" /><Relationship Type="http://schemas.openxmlformats.org/officeDocument/2006/relationships/theme" Target="/ppt/slideMasters/theme/theme1.xml" Id="R8ad8886b0575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783f9d186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6f7b9c47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4fe0a998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685812f02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625168099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5d21f959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82bc5f71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75e8a59b9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