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9c1d4f6fd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ec6f5ebd24231"/>
  </p:sldMasterIdLst>
  <p:sldIdLst>
    <p:sldId xmlns:r="http://schemas.openxmlformats.org/officeDocument/2006/relationships" id="256" r:id="Rabb1a2cf79a6429a"/>
    <p:sldId xmlns:r="http://schemas.openxmlformats.org/officeDocument/2006/relationships" id="257" r:id="R1f283664c874490f"/>
    <p:sldId xmlns:r="http://schemas.openxmlformats.org/officeDocument/2006/relationships" id="258" r:id="R63bdcce712e54557"/>
    <p:sldId xmlns:r="http://schemas.openxmlformats.org/officeDocument/2006/relationships" id="259" r:id="R16edad6831474784"/>
    <p:sldId xmlns:r="http://schemas.openxmlformats.org/officeDocument/2006/relationships" id="260" r:id="R3dbb3d7ea274478a"/>
    <p:sldId xmlns:r="http://schemas.openxmlformats.org/officeDocument/2006/relationships" id="261" r:id="R8572dbe0ee334ff4"/>
    <p:sldId xmlns:r="http://schemas.openxmlformats.org/officeDocument/2006/relationships" id="262" r:id="R4ac4045fa30d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ec6f5ebd24231" /><Relationship Type="http://schemas.openxmlformats.org/officeDocument/2006/relationships/slide" Target="/ppt/slides/slide1.xml" Id="Rabb1a2cf79a6429a" /><Relationship Type="http://schemas.openxmlformats.org/officeDocument/2006/relationships/slide" Target="/ppt/slides/slide2.xml" Id="R1f283664c874490f" /><Relationship Type="http://schemas.openxmlformats.org/officeDocument/2006/relationships/slide" Target="/ppt/slides/slide3.xml" Id="R63bdcce712e54557" /><Relationship Type="http://schemas.openxmlformats.org/officeDocument/2006/relationships/slide" Target="/ppt/slides/slide4.xml" Id="R16edad6831474784" /><Relationship Type="http://schemas.openxmlformats.org/officeDocument/2006/relationships/slide" Target="/ppt/slides/slide5.xml" Id="R3dbb3d7ea274478a" /><Relationship Type="http://schemas.openxmlformats.org/officeDocument/2006/relationships/slide" Target="/ppt/slides/slide6.xml" Id="R8572dbe0ee334ff4" /><Relationship Type="http://schemas.openxmlformats.org/officeDocument/2006/relationships/slide" Target="/ppt/slides/slide7.xml" Id="R4ac4045fa30d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c2c678859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3b368dbb4f79" /><Relationship Type="http://schemas.openxmlformats.org/officeDocument/2006/relationships/theme" Target="/ppt/slideMasters/theme/theme1.xml" Id="R5addc25cfb64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53b368dbb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c3785514a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a530deba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204aa8b59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117ab468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39b47cba7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8b2b6178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949a9235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