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dfa2e1465841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83bb58ba914e79"/>
  </p:sldMasterIdLst>
  <p:sldIdLst>
    <p:sldId xmlns:r="http://schemas.openxmlformats.org/officeDocument/2006/relationships" id="256" r:id="R2df7f10c605f43f0"/>
    <p:sldId xmlns:r="http://schemas.openxmlformats.org/officeDocument/2006/relationships" id="257" r:id="R08140ed6d064422e"/>
    <p:sldId xmlns:r="http://schemas.openxmlformats.org/officeDocument/2006/relationships" id="258" r:id="R1a286dfd784d4271"/>
    <p:sldId xmlns:r="http://schemas.openxmlformats.org/officeDocument/2006/relationships" id="259" r:id="R884fe267ed864f74"/>
    <p:sldId xmlns:r="http://schemas.openxmlformats.org/officeDocument/2006/relationships" id="260" r:id="R8d55a82c70de41e4"/>
    <p:sldId xmlns:r="http://schemas.openxmlformats.org/officeDocument/2006/relationships" id="261" r:id="R6ea657a55e4d48ab"/>
    <p:sldId xmlns:r="http://schemas.openxmlformats.org/officeDocument/2006/relationships" id="262" r:id="R0a82e1fb7d8946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83bb58ba914e79" /><Relationship Type="http://schemas.openxmlformats.org/officeDocument/2006/relationships/slide" Target="/ppt/slides/slide1.xml" Id="R2df7f10c605f43f0" /><Relationship Type="http://schemas.openxmlformats.org/officeDocument/2006/relationships/slide" Target="/ppt/slides/slide2.xml" Id="R08140ed6d064422e" /><Relationship Type="http://schemas.openxmlformats.org/officeDocument/2006/relationships/slide" Target="/ppt/slides/slide3.xml" Id="R1a286dfd784d4271" /><Relationship Type="http://schemas.openxmlformats.org/officeDocument/2006/relationships/slide" Target="/ppt/slides/slide4.xml" Id="R884fe267ed864f74" /><Relationship Type="http://schemas.openxmlformats.org/officeDocument/2006/relationships/slide" Target="/ppt/slides/slide5.xml" Id="R8d55a82c70de41e4" /><Relationship Type="http://schemas.openxmlformats.org/officeDocument/2006/relationships/slide" Target="/ppt/slides/slide6.xml" Id="R6ea657a55e4d48ab" /><Relationship Type="http://schemas.openxmlformats.org/officeDocument/2006/relationships/slide" Target="/ppt/slides/slide7.xml" Id="R0a82e1fb7d8946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ff02c8d0347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60929dd5b4091" /><Relationship Type="http://schemas.openxmlformats.org/officeDocument/2006/relationships/theme" Target="/ppt/slideMasters/theme/theme1.xml" Id="Rac44f6165d6d4d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360929dd5b40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315c7528d48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7a3a75e4c42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0eea1c8cd4c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cd80b3bf847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5660cef8f4c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16711b24946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a98c5ecaf49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ROMADA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ROMADA INVEST AS ble etablert [år] og holder til i Kurland.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11 808 142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14 823 296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14 867 459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RUGTVEDT MORTEN ROGNSTAD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Rugtvedt, Kurlandsåsen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1479 Kurland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morten@myrdahl-sveen.no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993 971 715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