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4ecd79875e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4827b031934582"/>
  </p:sldMasterIdLst>
  <p:sldIdLst>
    <p:sldId xmlns:r="http://schemas.openxmlformats.org/officeDocument/2006/relationships" id="256" r:id="Rbe2cd6b2ab85445e"/>
    <p:sldId xmlns:r="http://schemas.openxmlformats.org/officeDocument/2006/relationships" id="257" r:id="R1f1cf30ca2f74116"/>
    <p:sldId xmlns:r="http://schemas.openxmlformats.org/officeDocument/2006/relationships" id="258" r:id="R2aae7384856b4b81"/>
    <p:sldId xmlns:r="http://schemas.openxmlformats.org/officeDocument/2006/relationships" id="259" r:id="R8f399c32fda041f8"/>
    <p:sldId xmlns:r="http://schemas.openxmlformats.org/officeDocument/2006/relationships" id="260" r:id="R1f511e29c93947e6"/>
    <p:sldId xmlns:r="http://schemas.openxmlformats.org/officeDocument/2006/relationships" id="261" r:id="Rbc726056067d4b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827b031934582" /><Relationship Type="http://schemas.openxmlformats.org/officeDocument/2006/relationships/slide" Target="/ppt/slides/slide1.xml" Id="Rbe2cd6b2ab85445e" /><Relationship Type="http://schemas.openxmlformats.org/officeDocument/2006/relationships/slide" Target="/ppt/slides/slide2.xml" Id="R1f1cf30ca2f74116" /><Relationship Type="http://schemas.openxmlformats.org/officeDocument/2006/relationships/slide" Target="/ppt/slides/slide3.xml" Id="R2aae7384856b4b81" /><Relationship Type="http://schemas.openxmlformats.org/officeDocument/2006/relationships/slide" Target="/ppt/slides/slide4.xml" Id="R8f399c32fda041f8" /><Relationship Type="http://schemas.openxmlformats.org/officeDocument/2006/relationships/slide" Target="/ppt/slides/slide5.xml" Id="R1f511e29c93947e6" /><Relationship Type="http://schemas.openxmlformats.org/officeDocument/2006/relationships/slide" Target="/ppt/slides/slide6.xml" Id="Rbc726056067d4b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c6891e547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ab6d2d700486c" /><Relationship Type="http://schemas.openxmlformats.org/officeDocument/2006/relationships/theme" Target="/ppt/slideMasters/theme/theme1.xml" Id="R3a9926e0e622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9ab6d2d70048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490e2698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3b3895a9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f5451abf7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57b211d7a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5ad48277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0d51cb53e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BENTE'S REGNSKAPSKONTOR V/ Bente Øverby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BENTE'S REGNSKAPSKONTOR V/ Bente Øverby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605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beoverby@bbnett.no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