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0c00ed290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7510311654cb1"/>
  </p:sldMasterIdLst>
  <p:sldIdLst>
    <p:sldId xmlns:r="http://schemas.openxmlformats.org/officeDocument/2006/relationships" id="256" r:id="R6c6771cf6c574d98"/>
    <p:sldId xmlns:r="http://schemas.openxmlformats.org/officeDocument/2006/relationships" id="257" r:id="R5bef58bd63934aaa"/>
    <p:sldId xmlns:r="http://schemas.openxmlformats.org/officeDocument/2006/relationships" id="258" r:id="Ra9a621a4cda04ae6"/>
    <p:sldId xmlns:r="http://schemas.openxmlformats.org/officeDocument/2006/relationships" id="259" r:id="Re1c579ac570549c7"/>
    <p:sldId xmlns:r="http://schemas.openxmlformats.org/officeDocument/2006/relationships" id="260" r:id="R16198b40407e4876"/>
    <p:sldId xmlns:r="http://schemas.openxmlformats.org/officeDocument/2006/relationships" id="261" r:id="R01880d7bcd03434d"/>
    <p:sldId xmlns:r="http://schemas.openxmlformats.org/officeDocument/2006/relationships" id="262" r:id="R924d39ff6847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7510311654cb1" /><Relationship Type="http://schemas.openxmlformats.org/officeDocument/2006/relationships/slide" Target="/ppt/slides/slide1.xml" Id="R6c6771cf6c574d98" /><Relationship Type="http://schemas.openxmlformats.org/officeDocument/2006/relationships/slide" Target="/ppt/slides/slide2.xml" Id="R5bef58bd63934aaa" /><Relationship Type="http://schemas.openxmlformats.org/officeDocument/2006/relationships/slide" Target="/ppt/slides/slide3.xml" Id="Ra9a621a4cda04ae6" /><Relationship Type="http://schemas.openxmlformats.org/officeDocument/2006/relationships/slide" Target="/ppt/slides/slide4.xml" Id="Re1c579ac570549c7" /><Relationship Type="http://schemas.openxmlformats.org/officeDocument/2006/relationships/slide" Target="/ppt/slides/slide5.xml" Id="R16198b40407e4876" /><Relationship Type="http://schemas.openxmlformats.org/officeDocument/2006/relationships/slide" Target="/ppt/slides/slide6.xml" Id="R01880d7bcd03434d" /><Relationship Type="http://schemas.openxmlformats.org/officeDocument/2006/relationships/slide" Target="/ppt/slides/slide7.xml" Id="R924d39ff6847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4590c1aa5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3d173d6644608" /><Relationship Type="http://schemas.openxmlformats.org/officeDocument/2006/relationships/theme" Target="/ppt/slideMasters/theme/theme1.xml" Id="Rdc98d12a5637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3d173d664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3c3fecfd1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de6b04b2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f77f9f92c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4b321908d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0039a539b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3fd0fa67e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048dca41c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HAMMERÅS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