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622330dd9f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ad06da1fe4084"/>
  </p:sldMasterIdLst>
  <p:sldIdLst>
    <p:sldId xmlns:r="http://schemas.openxmlformats.org/officeDocument/2006/relationships" id="256" r:id="Raa8ae9d2a03d4cd8"/>
    <p:sldId xmlns:r="http://schemas.openxmlformats.org/officeDocument/2006/relationships" id="257" r:id="Rd56e1d7038584bf9"/>
    <p:sldId xmlns:r="http://schemas.openxmlformats.org/officeDocument/2006/relationships" id="258" r:id="R2b0a873acf5e4e39"/>
    <p:sldId xmlns:r="http://schemas.openxmlformats.org/officeDocument/2006/relationships" id="259" r:id="R2b97d717d0bf4278"/>
    <p:sldId xmlns:r="http://schemas.openxmlformats.org/officeDocument/2006/relationships" id="260" r:id="Ra5add8b79f93453e"/>
    <p:sldId xmlns:r="http://schemas.openxmlformats.org/officeDocument/2006/relationships" id="261" r:id="R2a59a79addc241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ad06da1fe4084" /><Relationship Type="http://schemas.openxmlformats.org/officeDocument/2006/relationships/slide" Target="/ppt/slides/slide1.xml" Id="Raa8ae9d2a03d4cd8" /><Relationship Type="http://schemas.openxmlformats.org/officeDocument/2006/relationships/slide" Target="/ppt/slides/slide2.xml" Id="Rd56e1d7038584bf9" /><Relationship Type="http://schemas.openxmlformats.org/officeDocument/2006/relationships/slide" Target="/ppt/slides/slide3.xml" Id="R2b0a873acf5e4e39" /><Relationship Type="http://schemas.openxmlformats.org/officeDocument/2006/relationships/slide" Target="/ppt/slides/slide4.xml" Id="R2b97d717d0bf4278" /><Relationship Type="http://schemas.openxmlformats.org/officeDocument/2006/relationships/slide" Target="/ppt/slides/slide5.xml" Id="Ra5add8b79f93453e" /><Relationship Type="http://schemas.openxmlformats.org/officeDocument/2006/relationships/slide" Target="/ppt/slides/slide6.xml" Id="R2a59a79addc241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5fb4e3e974d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e020372744c3f" /><Relationship Type="http://schemas.openxmlformats.org/officeDocument/2006/relationships/theme" Target="/ppt/slideMasters/theme/theme1.xml" Id="R4b107f8c6b9649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e020372744c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c187f578d41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b8e83049248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b5d895e8d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5d4b0243443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babed091748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439ca4a4a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TRIPPEL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post@trippelregnskap.no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994 457 152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