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19b7eeed8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adca9215f54639"/>
  </p:sldMasterIdLst>
  <p:sldIdLst>
    <p:sldId xmlns:r="http://schemas.openxmlformats.org/officeDocument/2006/relationships" id="256" r:id="Rb6ecb509072441e6"/>
    <p:sldId xmlns:r="http://schemas.openxmlformats.org/officeDocument/2006/relationships" id="257" r:id="R68a58708e1a7476f"/>
    <p:sldId xmlns:r="http://schemas.openxmlformats.org/officeDocument/2006/relationships" id="258" r:id="R53a06c5eda7c4bd3"/>
    <p:sldId xmlns:r="http://schemas.openxmlformats.org/officeDocument/2006/relationships" id="259" r:id="Ref813d2a36c943bd"/>
    <p:sldId xmlns:r="http://schemas.openxmlformats.org/officeDocument/2006/relationships" id="260" r:id="R2d9e2b662e4e4c05"/>
    <p:sldId xmlns:r="http://schemas.openxmlformats.org/officeDocument/2006/relationships" id="261" r:id="R1e692a63efb042f4"/>
    <p:sldId xmlns:r="http://schemas.openxmlformats.org/officeDocument/2006/relationships" id="262" r:id="R2e68709a1e80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dca9215f54639" /><Relationship Type="http://schemas.openxmlformats.org/officeDocument/2006/relationships/slide" Target="/ppt/slides/slide1.xml" Id="Rb6ecb509072441e6" /><Relationship Type="http://schemas.openxmlformats.org/officeDocument/2006/relationships/slide" Target="/ppt/slides/slide2.xml" Id="R68a58708e1a7476f" /><Relationship Type="http://schemas.openxmlformats.org/officeDocument/2006/relationships/slide" Target="/ppt/slides/slide3.xml" Id="R53a06c5eda7c4bd3" /><Relationship Type="http://schemas.openxmlformats.org/officeDocument/2006/relationships/slide" Target="/ppt/slides/slide4.xml" Id="Ref813d2a36c943bd" /><Relationship Type="http://schemas.openxmlformats.org/officeDocument/2006/relationships/slide" Target="/ppt/slides/slide5.xml" Id="R2d9e2b662e4e4c05" /><Relationship Type="http://schemas.openxmlformats.org/officeDocument/2006/relationships/slide" Target="/ppt/slides/slide6.xml" Id="R1e692a63efb042f4" /><Relationship Type="http://schemas.openxmlformats.org/officeDocument/2006/relationships/slide" Target="/ppt/slides/slide7.xml" Id="R2e68709a1e80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1599927b9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46e7ddb254844" /><Relationship Type="http://schemas.openxmlformats.org/officeDocument/2006/relationships/theme" Target="/ppt/slideMasters/theme/theme1.xml" Id="Rf22d996258e7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46e7ddb25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f178c6a4b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eae9d995c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574f62fab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77568313c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eb54746bf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f97f9ef0641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b657864ce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16 942 528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8 382 727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post@trippelregnskap.no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