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2cb9bd246144e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987c95f9b14e01"/>
  </p:sldMasterIdLst>
  <p:sldIdLst>
    <p:sldId xmlns:r="http://schemas.openxmlformats.org/officeDocument/2006/relationships" id="256" r:id="R5e202159f8304745"/>
    <p:sldId xmlns:r="http://schemas.openxmlformats.org/officeDocument/2006/relationships" id="257" r:id="R2827bc03eef94cd6"/>
    <p:sldId xmlns:r="http://schemas.openxmlformats.org/officeDocument/2006/relationships" id="258" r:id="R2fc09ad8d05d496c"/>
    <p:sldId xmlns:r="http://schemas.openxmlformats.org/officeDocument/2006/relationships" id="259" r:id="R9c1b216fb684449e"/>
    <p:sldId xmlns:r="http://schemas.openxmlformats.org/officeDocument/2006/relationships" id="260" r:id="R55f277a1ea0f44b8"/>
    <p:sldId xmlns:r="http://schemas.openxmlformats.org/officeDocument/2006/relationships" id="261" r:id="Rd876235295914e25"/>
    <p:sldId xmlns:r="http://schemas.openxmlformats.org/officeDocument/2006/relationships" id="262" r:id="R00b894b67cd848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987c95f9b14e01" /><Relationship Type="http://schemas.openxmlformats.org/officeDocument/2006/relationships/slide" Target="/ppt/slides/slide1.xml" Id="R5e202159f8304745" /><Relationship Type="http://schemas.openxmlformats.org/officeDocument/2006/relationships/slide" Target="/ppt/slides/slide2.xml" Id="R2827bc03eef94cd6" /><Relationship Type="http://schemas.openxmlformats.org/officeDocument/2006/relationships/slide" Target="/ppt/slides/slide3.xml" Id="R2fc09ad8d05d496c" /><Relationship Type="http://schemas.openxmlformats.org/officeDocument/2006/relationships/slide" Target="/ppt/slides/slide4.xml" Id="R9c1b216fb684449e" /><Relationship Type="http://schemas.openxmlformats.org/officeDocument/2006/relationships/slide" Target="/ppt/slides/slide5.xml" Id="R55f277a1ea0f44b8" /><Relationship Type="http://schemas.openxmlformats.org/officeDocument/2006/relationships/slide" Target="/ppt/slides/slide6.xml" Id="Rd876235295914e25" /><Relationship Type="http://schemas.openxmlformats.org/officeDocument/2006/relationships/slide" Target="/ppt/slides/slide7.xml" Id="R00b894b67cd848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9c8f8c0fbc41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d52e9760b4d25" /><Relationship Type="http://schemas.openxmlformats.org/officeDocument/2006/relationships/theme" Target="/ppt/slideMasters/theme/theme1.xml" Id="R4336a2ca5c0a48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0d52e9760b4d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bd181761540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0471b473c4a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9f26e982fc45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941c96da741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9040abafe49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f0ca5b5fd4a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205ee914549b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BORGE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 REVISJON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3 063 242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49 657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42 242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420 259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 BORGE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Bragernes torg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marius@borgerevisjon.no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994 503 235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BORGE REVISJON AS</a:t>
            </a:r>
          </a:p>
        </p:txBody>
      </p:sp>
    </p:spTree>
  </p:cSld>
  <p:clrMapOvr>
    <a:masterClrMapping xmlns:a="http://schemas.openxmlformats.org/drawingml/2006/main"/>
  </p:clrMapOvr>
</p:sld>
</file>