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11fdc0101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2e4ee33e24485"/>
  </p:sldMasterIdLst>
  <p:sldIdLst>
    <p:sldId xmlns:r="http://schemas.openxmlformats.org/officeDocument/2006/relationships" id="256" r:id="R3fc7d8bce7254810"/>
    <p:sldId xmlns:r="http://schemas.openxmlformats.org/officeDocument/2006/relationships" id="257" r:id="Rd527b779352e48dc"/>
    <p:sldId xmlns:r="http://schemas.openxmlformats.org/officeDocument/2006/relationships" id="258" r:id="R1b84841b23a247a2"/>
    <p:sldId xmlns:r="http://schemas.openxmlformats.org/officeDocument/2006/relationships" id="259" r:id="R0795c1c8a8614423"/>
    <p:sldId xmlns:r="http://schemas.openxmlformats.org/officeDocument/2006/relationships" id="260" r:id="Rc1047a71e690485a"/>
    <p:sldId xmlns:r="http://schemas.openxmlformats.org/officeDocument/2006/relationships" id="261" r:id="Rbc26f0da90134bfc"/>
    <p:sldId xmlns:r="http://schemas.openxmlformats.org/officeDocument/2006/relationships" id="262" r:id="Rc0986368170c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2e4ee33e24485" /><Relationship Type="http://schemas.openxmlformats.org/officeDocument/2006/relationships/slide" Target="/ppt/slides/slide1.xml" Id="R3fc7d8bce7254810" /><Relationship Type="http://schemas.openxmlformats.org/officeDocument/2006/relationships/slide" Target="/ppt/slides/slide2.xml" Id="Rd527b779352e48dc" /><Relationship Type="http://schemas.openxmlformats.org/officeDocument/2006/relationships/slide" Target="/ppt/slides/slide3.xml" Id="R1b84841b23a247a2" /><Relationship Type="http://schemas.openxmlformats.org/officeDocument/2006/relationships/slide" Target="/ppt/slides/slide4.xml" Id="R0795c1c8a8614423" /><Relationship Type="http://schemas.openxmlformats.org/officeDocument/2006/relationships/slide" Target="/ppt/slides/slide5.xml" Id="Rc1047a71e690485a" /><Relationship Type="http://schemas.openxmlformats.org/officeDocument/2006/relationships/slide" Target="/ppt/slides/slide6.xml" Id="Rbc26f0da90134bfc" /><Relationship Type="http://schemas.openxmlformats.org/officeDocument/2006/relationships/slide" Target="/ppt/slides/slide7.xml" Id="Rc0986368170c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f223a1594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c0da35fa4f97" /><Relationship Type="http://schemas.openxmlformats.org/officeDocument/2006/relationships/theme" Target="/ppt/slideMasters/theme/theme1.xml" Id="R5f17d6899a60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9c0da35fa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af6609e62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f9f69ff90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c5771182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21ab18c6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29b21596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b0f8e42b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7aae30a8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23 371 253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