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a8c2f488c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4173022ee4597"/>
  </p:sldMasterIdLst>
  <p:sldIdLst>
    <p:sldId xmlns:r="http://schemas.openxmlformats.org/officeDocument/2006/relationships" id="256" r:id="R00a9d113cc694488"/>
    <p:sldId xmlns:r="http://schemas.openxmlformats.org/officeDocument/2006/relationships" id="257" r:id="Rca75f378259847d3"/>
    <p:sldId xmlns:r="http://schemas.openxmlformats.org/officeDocument/2006/relationships" id="258" r:id="Rc2efb831be724a5c"/>
    <p:sldId xmlns:r="http://schemas.openxmlformats.org/officeDocument/2006/relationships" id="259" r:id="R8c32f7b41f0f4093"/>
    <p:sldId xmlns:r="http://schemas.openxmlformats.org/officeDocument/2006/relationships" id="260" r:id="R714f9b60a2ac4d23"/>
    <p:sldId xmlns:r="http://schemas.openxmlformats.org/officeDocument/2006/relationships" id="261" r:id="Rb401232f42384b41"/>
    <p:sldId xmlns:r="http://schemas.openxmlformats.org/officeDocument/2006/relationships" id="262" r:id="Rf6e1669c5e1f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4173022ee4597" /><Relationship Type="http://schemas.openxmlformats.org/officeDocument/2006/relationships/slide" Target="/ppt/slides/slide1.xml" Id="R00a9d113cc694488" /><Relationship Type="http://schemas.openxmlformats.org/officeDocument/2006/relationships/slide" Target="/ppt/slides/slide2.xml" Id="Rca75f378259847d3" /><Relationship Type="http://schemas.openxmlformats.org/officeDocument/2006/relationships/slide" Target="/ppt/slides/slide3.xml" Id="Rc2efb831be724a5c" /><Relationship Type="http://schemas.openxmlformats.org/officeDocument/2006/relationships/slide" Target="/ppt/slides/slide4.xml" Id="R8c32f7b41f0f4093" /><Relationship Type="http://schemas.openxmlformats.org/officeDocument/2006/relationships/slide" Target="/ppt/slides/slide5.xml" Id="R714f9b60a2ac4d23" /><Relationship Type="http://schemas.openxmlformats.org/officeDocument/2006/relationships/slide" Target="/ppt/slides/slide6.xml" Id="Rb401232f42384b41" /><Relationship Type="http://schemas.openxmlformats.org/officeDocument/2006/relationships/slide" Target="/ppt/slides/slide7.xml" Id="Rf6e1669c5e1f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51eaf3440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7e43db3f47f9" /><Relationship Type="http://schemas.openxmlformats.org/officeDocument/2006/relationships/theme" Target="/ppt/slideMasters/theme/theme1.xml" Id="Ra5d01b042bc4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87e43db3f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78726488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0b188f24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210cfbed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6b599da3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0079dfd68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e03731c2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eec303b3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LOCUPLETO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LOCUPLETO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LERCHE JON SOFUS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994 606 891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