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369939ec1048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6be0c959ed4e81"/>
  </p:sldMasterIdLst>
  <p:sldIdLst>
    <p:sldId xmlns:r="http://schemas.openxmlformats.org/officeDocument/2006/relationships" id="256" r:id="Rcf24dae558cb4f9f"/>
    <p:sldId xmlns:r="http://schemas.openxmlformats.org/officeDocument/2006/relationships" id="257" r:id="R92992f81d60446e6"/>
    <p:sldId xmlns:r="http://schemas.openxmlformats.org/officeDocument/2006/relationships" id="258" r:id="Rb8234a53ff974de4"/>
    <p:sldId xmlns:r="http://schemas.openxmlformats.org/officeDocument/2006/relationships" id="259" r:id="R68e898ca52764eb6"/>
    <p:sldId xmlns:r="http://schemas.openxmlformats.org/officeDocument/2006/relationships" id="260" r:id="R0f50e860f46340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be0c959ed4e81" /><Relationship Type="http://schemas.openxmlformats.org/officeDocument/2006/relationships/slide" Target="/ppt/slides/slide1.xml" Id="Rcf24dae558cb4f9f" /><Relationship Type="http://schemas.openxmlformats.org/officeDocument/2006/relationships/slide" Target="/ppt/slides/slide2.xml" Id="R92992f81d60446e6" /><Relationship Type="http://schemas.openxmlformats.org/officeDocument/2006/relationships/slide" Target="/ppt/slides/slide3.xml" Id="Rb8234a53ff974de4" /><Relationship Type="http://schemas.openxmlformats.org/officeDocument/2006/relationships/slide" Target="/ppt/slides/slide4.xml" Id="R68e898ca52764eb6" /><Relationship Type="http://schemas.openxmlformats.org/officeDocument/2006/relationships/slide" Target="/ppt/slides/slide5.xml" Id="R0f50e860f46340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67109eba249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9a0c826474454" /><Relationship Type="http://schemas.openxmlformats.org/officeDocument/2006/relationships/theme" Target="/ppt/slideMasters/theme/theme1.xml" Id="R1e98b694ea2146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59a0c8264744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7d05eb83649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bb9549b064e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d97eae08b49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71a58f8bc4b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7d84afd654c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BERGJA INVEST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BERGJA INVEST DA ble etablert [år] og holder til i Blaker.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Vigernesveien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1925 Blaker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994 664 042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BERGJA INVEST DA</a:t>
            </a:r>
          </a:p>
        </p:txBody>
      </p:sp>
    </p:spTree>
  </p:cSld>
  <p:clrMapOvr>
    <a:masterClrMapping xmlns:a="http://schemas.openxmlformats.org/drawingml/2006/main"/>
  </p:clrMapOvr>
</p:sld>
</file>