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464effafd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ad2f8ab5d42d0"/>
  </p:sldMasterIdLst>
  <p:sldIdLst>
    <p:sldId xmlns:r="http://schemas.openxmlformats.org/officeDocument/2006/relationships" id="256" r:id="Rf937e852aaad4be8"/>
    <p:sldId xmlns:r="http://schemas.openxmlformats.org/officeDocument/2006/relationships" id="257" r:id="R1bf15b956bab4317"/>
    <p:sldId xmlns:r="http://schemas.openxmlformats.org/officeDocument/2006/relationships" id="258" r:id="R3f51d9f412f04306"/>
    <p:sldId xmlns:r="http://schemas.openxmlformats.org/officeDocument/2006/relationships" id="259" r:id="Re6377d6fbc3f4a8b"/>
    <p:sldId xmlns:r="http://schemas.openxmlformats.org/officeDocument/2006/relationships" id="260" r:id="Rce0dd2451bfe4d18"/>
    <p:sldId xmlns:r="http://schemas.openxmlformats.org/officeDocument/2006/relationships" id="261" r:id="Re0672f703e0b4070"/>
    <p:sldId xmlns:r="http://schemas.openxmlformats.org/officeDocument/2006/relationships" id="262" r:id="R8d591c5f39d0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ad2f8ab5d42d0" /><Relationship Type="http://schemas.openxmlformats.org/officeDocument/2006/relationships/slide" Target="/ppt/slides/slide1.xml" Id="Rf937e852aaad4be8" /><Relationship Type="http://schemas.openxmlformats.org/officeDocument/2006/relationships/slide" Target="/ppt/slides/slide2.xml" Id="R1bf15b956bab4317" /><Relationship Type="http://schemas.openxmlformats.org/officeDocument/2006/relationships/slide" Target="/ppt/slides/slide3.xml" Id="R3f51d9f412f04306" /><Relationship Type="http://schemas.openxmlformats.org/officeDocument/2006/relationships/slide" Target="/ppt/slides/slide4.xml" Id="Re6377d6fbc3f4a8b" /><Relationship Type="http://schemas.openxmlformats.org/officeDocument/2006/relationships/slide" Target="/ppt/slides/slide5.xml" Id="Rce0dd2451bfe4d18" /><Relationship Type="http://schemas.openxmlformats.org/officeDocument/2006/relationships/slide" Target="/ppt/slides/slide6.xml" Id="Re0672f703e0b4070" /><Relationship Type="http://schemas.openxmlformats.org/officeDocument/2006/relationships/slide" Target="/ppt/slides/slide7.xml" Id="R8d591c5f39d0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02e345915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cca8a9554f7b" /><Relationship Type="http://schemas.openxmlformats.org/officeDocument/2006/relationships/theme" Target="/ppt/slideMasters/theme/theme1.xml" Id="R758bfafe709f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bcca8a955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9c7870da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34810697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8ab3fad940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c9ead53a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c4deb1de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0af5974da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cc84b706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