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2812f8be314d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980878b20e4573"/>
  </p:sldMasterIdLst>
  <p:sldIdLst>
    <p:sldId xmlns:r="http://schemas.openxmlformats.org/officeDocument/2006/relationships" id="256" r:id="R187a7a5c612f4721"/>
    <p:sldId xmlns:r="http://schemas.openxmlformats.org/officeDocument/2006/relationships" id="257" r:id="Rbd9a2dee210c4e98"/>
    <p:sldId xmlns:r="http://schemas.openxmlformats.org/officeDocument/2006/relationships" id="258" r:id="R05803ac6b18442b0"/>
    <p:sldId xmlns:r="http://schemas.openxmlformats.org/officeDocument/2006/relationships" id="259" r:id="R96b2911361634bf1"/>
    <p:sldId xmlns:r="http://schemas.openxmlformats.org/officeDocument/2006/relationships" id="260" r:id="Rc9b981cff2064419"/>
    <p:sldId xmlns:r="http://schemas.openxmlformats.org/officeDocument/2006/relationships" id="261" r:id="R1b8e03be1b924918"/>
    <p:sldId xmlns:r="http://schemas.openxmlformats.org/officeDocument/2006/relationships" id="262" r:id="R58bafd6d386644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980878b20e4573" /><Relationship Type="http://schemas.openxmlformats.org/officeDocument/2006/relationships/slide" Target="/ppt/slides/slide1.xml" Id="R187a7a5c612f4721" /><Relationship Type="http://schemas.openxmlformats.org/officeDocument/2006/relationships/slide" Target="/ppt/slides/slide2.xml" Id="Rbd9a2dee210c4e98" /><Relationship Type="http://schemas.openxmlformats.org/officeDocument/2006/relationships/slide" Target="/ppt/slides/slide3.xml" Id="R05803ac6b18442b0" /><Relationship Type="http://schemas.openxmlformats.org/officeDocument/2006/relationships/slide" Target="/ppt/slides/slide4.xml" Id="R96b2911361634bf1" /><Relationship Type="http://schemas.openxmlformats.org/officeDocument/2006/relationships/slide" Target="/ppt/slides/slide5.xml" Id="Rc9b981cff2064419" /><Relationship Type="http://schemas.openxmlformats.org/officeDocument/2006/relationships/slide" Target="/ppt/slides/slide6.xml" Id="R1b8e03be1b924918" /><Relationship Type="http://schemas.openxmlformats.org/officeDocument/2006/relationships/slide" Target="/ppt/slides/slide7.xml" Id="R58bafd6d386644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f3c7c4477343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91e8a8c4f47fa" /><Relationship Type="http://schemas.openxmlformats.org/officeDocument/2006/relationships/theme" Target="/ppt/slideMasters/theme/theme1.xml" Id="R27ec0da40e8d47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291e8a8c4f47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7be71086046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91ed9cf9447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d8b85716340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c6760391d4d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01051b00f43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c3e908a274c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b9690f2cc47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INNVÆR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INNVÆR HOLDING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133 592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4 241 218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INNVÆR JAN 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994 764 268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