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56adbf13d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36802be1be426b"/>
  </p:sldMasterIdLst>
  <p:sldIdLst>
    <p:sldId xmlns:r="http://schemas.openxmlformats.org/officeDocument/2006/relationships" id="256" r:id="Rffd6e5bde9934326"/>
    <p:sldId xmlns:r="http://schemas.openxmlformats.org/officeDocument/2006/relationships" id="257" r:id="R42daef84cdf54354"/>
    <p:sldId xmlns:r="http://schemas.openxmlformats.org/officeDocument/2006/relationships" id="258" r:id="Rb4c043e1ed5d4f1a"/>
    <p:sldId xmlns:r="http://schemas.openxmlformats.org/officeDocument/2006/relationships" id="259" r:id="R4893de105ee64282"/>
    <p:sldId xmlns:r="http://schemas.openxmlformats.org/officeDocument/2006/relationships" id="260" r:id="R6c85f42d83c84dae"/>
    <p:sldId xmlns:r="http://schemas.openxmlformats.org/officeDocument/2006/relationships" id="261" r:id="Rc1b074ff6d1b4d32"/>
    <p:sldId xmlns:r="http://schemas.openxmlformats.org/officeDocument/2006/relationships" id="262" r:id="R55c374bcdbe7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6802be1be426b" /><Relationship Type="http://schemas.openxmlformats.org/officeDocument/2006/relationships/slide" Target="/ppt/slides/slide1.xml" Id="Rffd6e5bde9934326" /><Relationship Type="http://schemas.openxmlformats.org/officeDocument/2006/relationships/slide" Target="/ppt/slides/slide2.xml" Id="R42daef84cdf54354" /><Relationship Type="http://schemas.openxmlformats.org/officeDocument/2006/relationships/slide" Target="/ppt/slides/slide3.xml" Id="Rb4c043e1ed5d4f1a" /><Relationship Type="http://schemas.openxmlformats.org/officeDocument/2006/relationships/slide" Target="/ppt/slides/slide4.xml" Id="R4893de105ee64282" /><Relationship Type="http://schemas.openxmlformats.org/officeDocument/2006/relationships/slide" Target="/ppt/slides/slide5.xml" Id="R6c85f42d83c84dae" /><Relationship Type="http://schemas.openxmlformats.org/officeDocument/2006/relationships/slide" Target="/ppt/slides/slide6.xml" Id="Rc1b074ff6d1b4d32" /><Relationship Type="http://schemas.openxmlformats.org/officeDocument/2006/relationships/slide" Target="/ppt/slides/slide7.xml" Id="R55c374bcdbe7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39ff200c340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deb38b9bc4bf6" /><Relationship Type="http://schemas.openxmlformats.org/officeDocument/2006/relationships/theme" Target="/ppt/slideMasters/theme/theme1.xml" Id="Rf9586d283fb0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deb38b9bc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9df724c0a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9375a2a0a40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5beb256a4b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0c7c0f90a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44133f825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5188d7bb74f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c2d0faaeb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