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d6bb4dbca5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b19c3a8962406a"/>
  </p:sldMasterIdLst>
  <p:sldIdLst>
    <p:sldId xmlns:r="http://schemas.openxmlformats.org/officeDocument/2006/relationships" id="256" r:id="R59e2d5a77fe9493d"/>
    <p:sldId xmlns:r="http://schemas.openxmlformats.org/officeDocument/2006/relationships" id="257" r:id="R11b9cd5fcf894bb8"/>
    <p:sldId xmlns:r="http://schemas.openxmlformats.org/officeDocument/2006/relationships" id="258" r:id="R72641508f4094ac5"/>
    <p:sldId xmlns:r="http://schemas.openxmlformats.org/officeDocument/2006/relationships" id="259" r:id="Rba692925ce374c8d"/>
    <p:sldId xmlns:r="http://schemas.openxmlformats.org/officeDocument/2006/relationships" id="260" r:id="Rf4779db1879c48d1"/>
    <p:sldId xmlns:r="http://schemas.openxmlformats.org/officeDocument/2006/relationships" id="261" r:id="Rcb5b74a0f476487c"/>
    <p:sldId xmlns:r="http://schemas.openxmlformats.org/officeDocument/2006/relationships" id="262" r:id="Rfc67cd4aa75f40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19c3a8962406a" /><Relationship Type="http://schemas.openxmlformats.org/officeDocument/2006/relationships/slide" Target="/ppt/slides/slide1.xml" Id="R59e2d5a77fe9493d" /><Relationship Type="http://schemas.openxmlformats.org/officeDocument/2006/relationships/slide" Target="/ppt/slides/slide2.xml" Id="R11b9cd5fcf894bb8" /><Relationship Type="http://schemas.openxmlformats.org/officeDocument/2006/relationships/slide" Target="/ppt/slides/slide3.xml" Id="R72641508f4094ac5" /><Relationship Type="http://schemas.openxmlformats.org/officeDocument/2006/relationships/slide" Target="/ppt/slides/slide4.xml" Id="Rba692925ce374c8d" /><Relationship Type="http://schemas.openxmlformats.org/officeDocument/2006/relationships/slide" Target="/ppt/slides/slide5.xml" Id="Rf4779db1879c48d1" /><Relationship Type="http://schemas.openxmlformats.org/officeDocument/2006/relationships/slide" Target="/ppt/slides/slide6.xml" Id="Rcb5b74a0f476487c" /><Relationship Type="http://schemas.openxmlformats.org/officeDocument/2006/relationships/slide" Target="/ppt/slides/slide7.xml" Id="Rfc67cd4aa75f40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7faec3c9e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d1d1bcb9444fe" /><Relationship Type="http://schemas.openxmlformats.org/officeDocument/2006/relationships/theme" Target="/ppt/slideMasters/theme/theme1.xml" Id="R42033d48b98d4a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dd1d1bcb9444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df68390bd42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30ac35c82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a1ebacb354a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d1374770945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c5fe1931e45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bdf88c94445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464651b8f40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COLSI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COLSI I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118 080 241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169 335 986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ØVERKIL FINN ERIK JORDAN  –  66,5 %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ØVERKIL FINN ERIK JORDAN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83 08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994 860 151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